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0" r:id="rId4"/>
    <p:sldMasterId id="2147483753" r:id="rId5"/>
  </p:sldMasterIdLst>
  <p:notesMasterIdLst>
    <p:notesMasterId r:id="rId16"/>
  </p:notesMasterIdLst>
  <p:sldIdLst>
    <p:sldId id="256" r:id="rId6"/>
    <p:sldId id="2147375605" r:id="rId7"/>
    <p:sldId id="366" r:id="rId8"/>
    <p:sldId id="368" r:id="rId9"/>
    <p:sldId id="322" r:id="rId10"/>
    <p:sldId id="323" r:id="rId11"/>
    <p:sldId id="2147375652" r:id="rId12"/>
    <p:sldId id="391" r:id="rId13"/>
    <p:sldId id="306" r:id="rId14"/>
    <p:sldId id="214684745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B9690C-B91F-15F6-66CA-D99C06D2E4DD}" name="Katharine Kripke" initials="KK" userId="S::kkripke@futuresinstitute.org::737067a8-ce4c-468f-a99a-57252e8500d5" providerId="AD"/>
  <p188:author id="{3383E360-C6B7-915C-B226-93444F9C02B2}" name="Nicole Bellows" initials="NB" userId="Nicole Bellows" providerId="None"/>
  <p188:author id="{C0EE1493-C13B-7A2E-ABDA-E061DA6BA580}" name="Kate Galloway" initials="KG" userId="S::kgalloway@fhi360.org::6a1183d9-45a4-49da-962b-a15104243b78" providerId="AD"/>
  <p188:author id="{5FE8C99B-E352-E583-521F-91140AE35D6D}" name="Avenir Health" initials="NB" userId="Avenir Health" providerId="None"/>
  <p188:author id="{EBB5C5B4-77C0-3995-C6E5-86EFC77CE074}" name="Katie Schwartz" initials="KS" userId="S::KSchwartz@fhi360.org::b4babe39-de04-4206-95b2-c6026c8fda13" providerId="AD"/>
  <p188:author id="{1122EABA-21EF-A20D-2CEE-6697002E3416}" name="Katharine Kripke" initials="KK" userId="S::kkripke@avenirhealth.org::737067a8-ce4c-468f-a99a-57252e8500d5" providerId="AD"/>
  <p188:author id="{C9A550EB-AFD9-EEB5-BD69-91C80F5DD90E}" name="Njambi Njuguna" initials="NN" userId="S::NNjuguna@fhi360.org::753d8a8d-6704-441d-8ab2-4c964bba6f3a" providerId="AD"/>
  <p188:author id="{FEB2A5F2-EC1B-62F2-26F3-D76F03562F6E}" name="Nicole Bellows" initials="NB" userId="S::NBellows@avenirhealth.org::3fc3b30d-5d86-4bc9-8cbf-feccad0d555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5F59"/>
    <a:srgbClr val="DE5700"/>
    <a:srgbClr val="E9EFF0"/>
    <a:srgbClr val="FDFAF6"/>
    <a:srgbClr val="F5EB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02" autoAdjust="0"/>
    <p:restoredTop sz="72628" autoAdjust="0"/>
  </p:normalViewPr>
  <p:slideViewPr>
    <p:cSldViewPr snapToGrid="0" snapToObjects="1">
      <p:cViewPr varScale="1">
        <p:scale>
          <a:sx n="77" d="100"/>
          <a:sy n="77" d="100"/>
        </p:scale>
        <p:origin x="189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2EDFBA-CACE-4AC5-A78B-2F0445B2ED8F}" type="datetimeFigureOut">
              <a:rPr lang="en-US" smtClean="0"/>
              <a:t>3/27/2025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78AAD2-397B-456F-893A-253AADE969C9}" type="slidenum">
              <a:rPr lang="en-US" smtClean="0"/>
              <a:t>‹#›</a:t>
            </a:fld>
            <a:endParaRPr lang="en-US"/>
          </a:p>
        </p:txBody>
      </p:sp>
    </p:spTree>
    <p:extLst>
      <p:ext uri="{BB962C8B-B14F-4D97-AF65-F5344CB8AC3E}">
        <p14:creationId xmlns:p14="http://schemas.microsoft.com/office/powerpoint/2010/main" val="1292366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the introductory </a:t>
            </a:r>
            <a:r>
              <a:rPr lang="en-US" dirty="0" err="1"/>
              <a:t>PrEP</a:t>
            </a:r>
            <a:r>
              <a:rPr lang="en-US" dirty="0"/>
              <a:t>-it instructional presentation.</a:t>
            </a:r>
          </a:p>
        </p:txBody>
      </p:sp>
      <p:sp>
        <p:nvSpPr>
          <p:cNvPr id="4" name="Slide Number Placeholder 3"/>
          <p:cNvSpPr>
            <a:spLocks noGrp="1"/>
          </p:cNvSpPr>
          <p:nvPr>
            <p:ph type="sldNum" sz="quarter" idx="5"/>
          </p:nvPr>
        </p:nvSpPr>
        <p:spPr/>
        <p:txBody>
          <a:bodyPr/>
          <a:lstStyle/>
          <a:p>
            <a:fld id="{2F78AAD2-397B-456F-893A-253AADE969C9}" type="slidenum">
              <a:rPr lang="en-US" smtClean="0"/>
              <a:t>1</a:t>
            </a:fld>
            <a:endParaRPr lang="en-US"/>
          </a:p>
        </p:txBody>
      </p:sp>
    </p:spTree>
    <p:extLst>
      <p:ext uri="{BB962C8B-B14F-4D97-AF65-F5344CB8AC3E}">
        <p14:creationId xmlns:p14="http://schemas.microsoft.com/office/powerpoint/2010/main" val="4028911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listening.</a:t>
            </a:r>
          </a:p>
        </p:txBody>
      </p:sp>
      <p:sp>
        <p:nvSpPr>
          <p:cNvPr id="4" name="Slide Number Placeholder 3"/>
          <p:cNvSpPr>
            <a:spLocks noGrp="1"/>
          </p:cNvSpPr>
          <p:nvPr>
            <p:ph type="sldNum" sz="quarter" idx="5"/>
          </p:nvPr>
        </p:nvSpPr>
        <p:spPr/>
        <p:txBody>
          <a:bodyPr/>
          <a:lstStyle/>
          <a:p>
            <a:fld id="{2F78AAD2-397B-456F-893A-253AADE969C9}" type="slidenum">
              <a:rPr lang="en-US" smtClean="0"/>
              <a:t>10</a:t>
            </a:fld>
            <a:endParaRPr lang="en-US"/>
          </a:p>
        </p:txBody>
      </p:sp>
    </p:spTree>
    <p:extLst>
      <p:ext uri="{BB962C8B-B14F-4D97-AF65-F5344CB8AC3E}">
        <p14:creationId xmlns:p14="http://schemas.microsoft.com/office/powerpoint/2010/main" val="4098946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part of a series of presentations on the use of the various features in the </a:t>
            </a:r>
            <a:r>
              <a:rPr lang="en-US" dirty="0" err="1"/>
              <a:t>PrEP</a:t>
            </a:r>
            <a:r>
              <a:rPr lang="en-US" dirty="0"/>
              <a:t> Implementation planning, monitoring, and evaluation tool – or </a:t>
            </a:r>
            <a:r>
              <a:rPr lang="en-US" dirty="0" err="1"/>
              <a:t>PrEP</a:t>
            </a:r>
            <a:r>
              <a:rPr lang="en-US" dirty="0"/>
              <a:t>-it.  </a:t>
            </a:r>
            <a:r>
              <a:rPr lang="en-US" dirty="0" err="1"/>
              <a:t>PrEP</a:t>
            </a:r>
            <a:r>
              <a:rPr lang="en-US" dirty="0"/>
              <a:t>-it is a decision-making and analysis tool with several interrelated modules used for target setting, costing, and commodities forecasting.  This presentation is </a:t>
            </a:r>
            <a:r>
              <a:rPr lang="en-US"/>
              <a:t>the second </a:t>
            </a:r>
            <a:r>
              <a:rPr lang="en-US" dirty="0"/>
              <a:t>in a series of presentations on features and functions of </a:t>
            </a:r>
            <a:r>
              <a:rPr lang="en-US" dirty="0" err="1"/>
              <a:t>PrEP</a:t>
            </a:r>
            <a:r>
              <a:rPr lang="en-US" dirty="0"/>
              <a:t>-it.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2630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get started, go to prepitweb.org.  Today, we are looking at the </a:t>
            </a:r>
            <a:r>
              <a:rPr lang="en-US" dirty="0" err="1"/>
              <a:t>PrEP</a:t>
            </a:r>
            <a:r>
              <a:rPr lang="en-US" dirty="0"/>
              <a:t>-it for COP 25 version.</a:t>
            </a:r>
          </a:p>
          <a:p>
            <a:endParaRPr lang="en-US" dirty="0"/>
          </a:p>
          <a:p>
            <a:r>
              <a:rPr lang="en-US" dirty="0"/>
              <a:t>If you would like the French version of the website, click on “</a:t>
            </a:r>
            <a:r>
              <a:rPr lang="en-US" dirty="0" err="1"/>
              <a:t>Francais</a:t>
            </a:r>
            <a:r>
              <a:rPr lang="en-US" dirty="0"/>
              <a:t>” in the upper right corner. </a:t>
            </a:r>
            <a:r>
              <a:rPr lang="en-US" b="1" dirty="0">
                <a:solidFill>
                  <a:srgbClr val="FF0000"/>
                </a:solidFill>
              </a:rPr>
              <a:t> </a:t>
            </a:r>
          </a:p>
          <a:p>
            <a:endParaRPr lang="en-US" dirty="0"/>
          </a:p>
          <a:p>
            <a:r>
              <a:rPr lang="en-US" dirty="0"/>
              <a:t>Once you are ready to go, click on the “Start” button.</a:t>
            </a:r>
          </a:p>
        </p:txBody>
      </p:sp>
      <p:sp>
        <p:nvSpPr>
          <p:cNvPr id="4" name="Slide Number Placeholder 3"/>
          <p:cNvSpPr>
            <a:spLocks noGrp="1"/>
          </p:cNvSpPr>
          <p:nvPr>
            <p:ph type="sldNum" sz="quarter" idx="5"/>
          </p:nvPr>
        </p:nvSpPr>
        <p:spPr/>
        <p:txBody>
          <a:bodyPr/>
          <a:lstStyle/>
          <a:p>
            <a:fld id="{2F78AAD2-397B-456F-893A-253AADE969C9}" type="slidenum">
              <a:rPr lang="en-US" smtClean="0"/>
              <a:t>3</a:t>
            </a:fld>
            <a:endParaRPr lang="en-US"/>
          </a:p>
        </p:txBody>
      </p:sp>
    </p:spTree>
    <p:extLst>
      <p:ext uri="{BB962C8B-B14F-4D97-AF65-F5344CB8AC3E}">
        <p14:creationId xmlns:p14="http://schemas.microsoft.com/office/powerpoint/2010/main" val="521194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“Getting started” page allows you to tell PrEP-it what you want to get out of the tool and then it directs you to the necessary inputs. </a:t>
            </a:r>
          </a:p>
          <a:p>
            <a:endParaRPr lang="en-US" dirty="0"/>
          </a:p>
          <a:p>
            <a:r>
              <a:rPr lang="en-US" dirty="0"/>
              <a:t>First, select your country from the dropdown list, which allows the tool to bring in all the available country-specific default values. There are 48 countries on the dropdown list. If your country is not on the list, you can either choose the country that is most similar to your country in terms of the HIV epidemic, or you can select “OTHER” at the bottom of the list[***, in which case no defaults will be loaded.***]</a:t>
            </a:r>
          </a:p>
          <a:p>
            <a:endParaRPr lang="en-US" dirty="0"/>
          </a:p>
          <a:p>
            <a:r>
              <a:rPr lang="en-US" dirty="0"/>
              <a:t>Next you will answer three questions that assess how you want to use </a:t>
            </a:r>
            <a:r>
              <a:rPr lang="en-US" dirty="0" err="1"/>
              <a:t>PrEP</a:t>
            </a:r>
            <a:r>
              <a:rPr lang="en-US" dirty="0"/>
              <a:t>-it and will configure the tool accordingly. Note that the side panel in </a:t>
            </a:r>
            <a:r>
              <a:rPr lang="en-US" dirty="0" err="1"/>
              <a:t>PrEP</a:t>
            </a:r>
            <a:r>
              <a:rPr lang="en-US" dirty="0"/>
              <a:t>-it will indicate what modules in </a:t>
            </a:r>
            <a:r>
              <a:rPr lang="en-US" dirty="0" err="1"/>
              <a:t>PrEP</a:t>
            </a:r>
            <a:r>
              <a:rPr lang="en-US" dirty="0"/>
              <a:t>-it you will need to complete based on what you want from the tool and you can use these links to navigate to these modules.</a:t>
            </a:r>
          </a:p>
          <a:p>
            <a:endParaRPr lang="en-US" dirty="0"/>
          </a:p>
          <a:p>
            <a:r>
              <a:rPr lang="en-US" dirty="0"/>
              <a:t>Another feature to note is that you can download and upload PrEP-it sessions. PrEP-it does not save your work “in the cloud,” so if you turn off the computer or close your browser without downloading your session, you will lose your work.  PrEP-it sessions are saved as JSON files and at any time you can save your JSON file to your computer and then upload it later – or you could email it to a colleague and they could upload it. Please note that you will not be able to open the .</a:t>
            </a:r>
            <a:r>
              <a:rPr lang="en-US" dirty="0" err="1"/>
              <a:t>json</a:t>
            </a:r>
            <a:r>
              <a:rPr lang="en-US" dirty="0"/>
              <a:t> file by clicking it on your computer but you must open up </a:t>
            </a:r>
            <a:r>
              <a:rPr lang="en-US" dirty="0" err="1"/>
              <a:t>PrEP</a:t>
            </a:r>
            <a:r>
              <a:rPr lang="en-US" dirty="0"/>
              <a:t>-it and upload it from there. </a:t>
            </a:r>
          </a:p>
        </p:txBody>
      </p:sp>
      <p:sp>
        <p:nvSpPr>
          <p:cNvPr id="4" name="Slide Number Placeholder 3"/>
          <p:cNvSpPr>
            <a:spLocks noGrp="1"/>
          </p:cNvSpPr>
          <p:nvPr>
            <p:ph type="sldNum" sz="quarter" idx="5"/>
          </p:nvPr>
        </p:nvSpPr>
        <p:spPr/>
        <p:txBody>
          <a:bodyPr/>
          <a:lstStyle/>
          <a:p>
            <a:pPr marL="0" marR="0" lvl="0" indent="0" algn="r" defTabSz="483253" rtl="0" eaLnBrk="1" fontAlgn="auto" latinLnBrk="0" hangingPunct="1">
              <a:lnSpc>
                <a:spcPct val="100000"/>
              </a:lnSpc>
              <a:spcBef>
                <a:spcPts val="0"/>
              </a:spcBef>
              <a:spcAft>
                <a:spcPts val="0"/>
              </a:spcAft>
              <a:buClrTx/>
              <a:buSzTx/>
              <a:buFontTx/>
              <a:buNone/>
              <a:tabLst/>
              <a:defRPr/>
            </a:pPr>
            <a:fld id="{4B63DB93-7071-44A3-AC7D-052F57AD4B0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83253"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8028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starting questions on the Getting Started page.  First, is how you would like to set targets.  Users can either set targets based on their desired coverage of the population in need of </a:t>
            </a:r>
            <a:r>
              <a:rPr lang="en-US" dirty="0" err="1"/>
              <a:t>PrEP</a:t>
            </a:r>
            <a:r>
              <a:rPr lang="en-US" dirty="0"/>
              <a:t> or they can enter in existing targets to link to the other modules.  It is also possible to use the tool without setting targets, so you can select “do not set targets”.  If you are setting targets, a sub-question will ask if you will upload the number of clients that initiated PrEP prior to the target-setting period, which PrEP-it uses in its calculations if the data are available.</a:t>
            </a:r>
          </a:p>
          <a:p>
            <a:endParaRPr lang="en-US" dirty="0"/>
          </a:p>
          <a:p>
            <a:r>
              <a:rPr lang="en-US" dirty="0"/>
              <a:t>The second question asks what features of </a:t>
            </a:r>
            <a:r>
              <a:rPr lang="en-US" dirty="0" err="1"/>
              <a:t>PrEP</a:t>
            </a:r>
            <a:r>
              <a:rPr lang="en-US" dirty="0"/>
              <a:t>-it you want to use. Click on the checkboxes to indicate if you want to estimate the costs associated with your targets; the impact in terms of infections averted; if you want to disaggregate your targets geographically; and if you want to forecast your PrEP product needs. Uncheck any boxes that are not relevant to the purpose of your exercise.</a:t>
            </a:r>
          </a:p>
        </p:txBody>
      </p:sp>
      <p:sp>
        <p:nvSpPr>
          <p:cNvPr id="4" name="Slide Number Placeholder 3"/>
          <p:cNvSpPr>
            <a:spLocks noGrp="1"/>
          </p:cNvSpPr>
          <p:nvPr>
            <p:ph type="sldNum" sz="quarter" idx="5"/>
          </p:nvPr>
        </p:nvSpPr>
        <p:spPr/>
        <p:txBody>
          <a:bodyPr/>
          <a:lstStyle/>
          <a:p>
            <a:pPr marL="0" marR="0" lvl="0" indent="0" algn="r" defTabSz="483253" rtl="0" eaLnBrk="1" fontAlgn="auto" latinLnBrk="0" hangingPunct="1">
              <a:lnSpc>
                <a:spcPct val="100000"/>
              </a:lnSpc>
              <a:spcBef>
                <a:spcPts val="0"/>
              </a:spcBef>
              <a:spcAft>
                <a:spcPts val="0"/>
              </a:spcAft>
              <a:buClrTx/>
              <a:buSzTx/>
              <a:buFontTx/>
              <a:buNone/>
              <a:tabLst/>
              <a:defRPr/>
            </a:pPr>
            <a:fld id="{4B63DB93-7071-44A3-AC7D-052F57AD4B0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83253"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3433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last part of the Getting Started page is to generate a data template.  PrEP-it users asked for this so that they could keep a record of all their tool inputs in one place offline. The template is detailed and allows advanced users to collect and organize their data externally, if desired. It is optional, unless you need to specify your subnational areas for disaggregation, as most of the data template inputs can also be entered directly into the tool.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If you checked “disaggregate your targets geographically” under question three, you will need to specify up to two types of subnational areas – with the larger geographic area as “Level 1”.  In the first example shown here, the user wants to examine targets by Region and Districts within regions.  If you just wanted to look at disaggregation by one level, such as district, you would list District in the Level 1 space. It is not necessary to list “national” as one of the levels. Once you have specified your subnational levels, click on the “Generate data template” button.  This will create an Excel workbook that you save to your computer. </a:t>
            </a:r>
          </a:p>
        </p:txBody>
      </p:sp>
      <p:sp>
        <p:nvSpPr>
          <p:cNvPr id="4" name="Slide Number Placeholder 3"/>
          <p:cNvSpPr>
            <a:spLocks noGrp="1"/>
          </p:cNvSpPr>
          <p:nvPr>
            <p:ph type="sldNum" sz="quarter" idx="5"/>
          </p:nvPr>
        </p:nvSpPr>
        <p:spPr/>
        <p:txBody>
          <a:bodyPr/>
          <a:lstStyle/>
          <a:p>
            <a:pPr marL="0" marR="0" lvl="0" indent="0" algn="r" defTabSz="483253" rtl="0" eaLnBrk="1" fontAlgn="auto" latinLnBrk="0" hangingPunct="1">
              <a:lnSpc>
                <a:spcPct val="100000"/>
              </a:lnSpc>
              <a:spcBef>
                <a:spcPts val="0"/>
              </a:spcBef>
              <a:spcAft>
                <a:spcPts val="0"/>
              </a:spcAft>
              <a:buClrTx/>
              <a:buSzTx/>
              <a:buFontTx/>
              <a:buNone/>
              <a:tabLst/>
              <a:defRPr/>
            </a:pPr>
            <a:fld id="{4B63DB93-7071-44A3-AC7D-052F57AD4B0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83253"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1618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2D2F6-430F-FA5F-086E-6966B8670A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9BCA21-DC13-C784-1164-4F6234D5F8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D1E246-8240-A73C-7F94-D3C3ACEC2E9B}"/>
              </a:ext>
            </a:extLst>
          </p:cNvPr>
          <p:cNvSpPr>
            <a:spLocks noGrp="1"/>
          </p:cNvSpPr>
          <p:nvPr>
            <p:ph type="body" idx="1"/>
          </p:nvPr>
        </p:nvSpPr>
        <p:spPr/>
        <p:txBody>
          <a:bodyPr/>
          <a:lstStyle/>
          <a:p>
            <a:r>
              <a:rPr lang="en-US" dirty="0"/>
              <a:t>There are several tabs on the PrEP-it data template, and some users find it useful to use the data template to collect information prior to working in PrEP-it and document their data sources and assumptions.  Others, however, prefer to work directly in the tool. Please note that if you fill out values in the tool and then come back and upload a </a:t>
            </a:r>
            <a:r>
              <a:rPr lang="en-US" dirty="0" err="1"/>
              <a:t>PrEPitDataTemplate</a:t>
            </a:r>
            <a:r>
              <a:rPr lang="en-US" dirty="0"/>
              <a:t>, it will overwrite all of your inputs with what is entered in the template. </a:t>
            </a:r>
          </a:p>
          <a:p>
            <a:endParaRPr lang="en-US" dirty="0"/>
          </a:p>
          <a:p>
            <a:r>
              <a:rPr lang="en-US" dirty="0"/>
              <a:t>If you plan to disaggregate your targets at some point, you should at least complete the Subnational Areas tab of the template– specifying the size of the population of ages 15 years and up for each subnational area. Note that if you only wanted to disaggregate by one subnational level, the second column would be blank.</a:t>
            </a:r>
          </a:p>
          <a:p>
            <a:endParaRPr lang="en-US" dirty="0"/>
          </a:p>
        </p:txBody>
      </p:sp>
      <p:sp>
        <p:nvSpPr>
          <p:cNvPr id="4" name="Slide Number Placeholder 3">
            <a:extLst>
              <a:ext uri="{FF2B5EF4-FFF2-40B4-BE49-F238E27FC236}">
                <a16:creationId xmlns:a16="http://schemas.microsoft.com/office/drawing/2014/main" id="{9AC2526D-DBF0-9811-D5AE-690F1F3C6A21}"/>
              </a:ext>
            </a:extLst>
          </p:cNvPr>
          <p:cNvSpPr>
            <a:spLocks noGrp="1"/>
          </p:cNvSpPr>
          <p:nvPr>
            <p:ph type="sldNum" sz="quarter" idx="5"/>
          </p:nvPr>
        </p:nvSpPr>
        <p:spPr/>
        <p:txBody>
          <a:bodyPr/>
          <a:lstStyle/>
          <a:p>
            <a:pPr marL="0" marR="0" lvl="0" indent="0" algn="r" defTabSz="483253" rtl="0" eaLnBrk="1" fontAlgn="auto" latinLnBrk="0" hangingPunct="1">
              <a:lnSpc>
                <a:spcPct val="100000"/>
              </a:lnSpc>
              <a:spcBef>
                <a:spcPts val="0"/>
              </a:spcBef>
              <a:spcAft>
                <a:spcPts val="0"/>
              </a:spcAft>
              <a:buClrTx/>
              <a:buSzTx/>
              <a:buFontTx/>
              <a:buNone/>
              <a:tabLst/>
              <a:defRPr/>
            </a:pPr>
            <a:fld id="{4B63DB93-7071-44A3-AC7D-052F57AD4B0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83253"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8603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the template is completed, save it to your computer.  Then, on </a:t>
            </a:r>
            <a:r>
              <a:rPr lang="en-US" dirty="0" err="1"/>
              <a:t>PrEP</a:t>
            </a:r>
            <a:r>
              <a:rPr lang="en-US" dirty="0"/>
              <a:t>-it click on the upload data template button and select the file for upload. You will see a notice that your upload was successful. </a:t>
            </a:r>
          </a:p>
          <a:p>
            <a:endParaRPr lang="en-US" dirty="0"/>
          </a:p>
          <a:p>
            <a:r>
              <a:rPr lang="en-US" dirty="0"/>
              <a:t>The next slide shows a demonstration of the Getting Started page in </a:t>
            </a:r>
            <a:r>
              <a:rPr lang="en-US" dirty="0" err="1"/>
              <a:t>PrEP</a:t>
            </a:r>
            <a:r>
              <a:rPr lang="en-US" dirty="0"/>
              <a:t>-it.</a:t>
            </a:r>
          </a:p>
        </p:txBody>
      </p:sp>
      <p:sp>
        <p:nvSpPr>
          <p:cNvPr id="4" name="Slide Number Placeholder 3"/>
          <p:cNvSpPr>
            <a:spLocks noGrp="1"/>
          </p:cNvSpPr>
          <p:nvPr>
            <p:ph type="sldNum" sz="quarter" idx="5"/>
          </p:nvPr>
        </p:nvSpPr>
        <p:spPr/>
        <p:txBody>
          <a:bodyPr/>
          <a:lstStyle/>
          <a:p>
            <a:pPr marL="0" marR="0" lvl="0" indent="0" algn="r" defTabSz="483253" rtl="0" eaLnBrk="1" fontAlgn="auto" latinLnBrk="0" hangingPunct="1">
              <a:lnSpc>
                <a:spcPct val="100000"/>
              </a:lnSpc>
              <a:spcBef>
                <a:spcPts val="0"/>
              </a:spcBef>
              <a:spcAft>
                <a:spcPts val="0"/>
              </a:spcAft>
              <a:buClrTx/>
              <a:buSzTx/>
              <a:buFontTx/>
              <a:buNone/>
              <a:tabLst/>
              <a:defRPr/>
            </a:pPr>
            <a:fld id="{4B63DB93-7071-44A3-AC7D-052F57AD4B0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83253"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8839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on </a:t>
            </a:r>
            <a:r>
              <a:rPr lang="en-US" dirty="0" err="1"/>
              <a:t>PrEP</a:t>
            </a:r>
            <a:r>
              <a:rPr lang="en-US" dirty="0"/>
              <a:t>-it, please join the </a:t>
            </a:r>
            <a:r>
              <a:rPr lang="en-US" dirty="0" err="1"/>
              <a:t>PrEP</a:t>
            </a:r>
            <a:r>
              <a:rPr lang="en-US" dirty="0"/>
              <a:t>-it community of Practice.  You can enter questions with a hashtag on the topic of your question so that others can learn from your question as well.</a:t>
            </a:r>
          </a:p>
        </p:txBody>
      </p:sp>
      <p:sp>
        <p:nvSpPr>
          <p:cNvPr id="4" name="Slide Number Placeholder 3"/>
          <p:cNvSpPr>
            <a:spLocks noGrp="1"/>
          </p:cNvSpPr>
          <p:nvPr>
            <p:ph type="sldNum" sz="quarter" idx="5"/>
          </p:nvPr>
        </p:nvSpPr>
        <p:spPr/>
        <p:txBody>
          <a:bodyPr/>
          <a:lstStyle/>
          <a:p>
            <a:fld id="{2F78AAD2-397B-456F-893A-253AADE969C9}" type="slidenum">
              <a:rPr lang="en-US" smtClean="0"/>
              <a:t>9</a:t>
            </a:fld>
            <a:endParaRPr lang="en-US"/>
          </a:p>
        </p:txBody>
      </p:sp>
    </p:spTree>
    <p:extLst>
      <p:ext uri="{BB962C8B-B14F-4D97-AF65-F5344CB8AC3E}">
        <p14:creationId xmlns:p14="http://schemas.microsoft.com/office/powerpoint/2010/main" val="36764144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Master" Target="../slideMasters/slideMaster2.xml"/><Relationship Id="rId5" Type="http://schemas.openxmlformats.org/officeDocument/2006/relationships/image" Target="../media/image28.gif"/><Relationship Id="rId4" Type="http://schemas.openxmlformats.org/officeDocument/2006/relationships/image" Target="../media/image27.jpe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A8F54F-975F-4B47-B428-5E4CB9F2AE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02436" y="5731720"/>
            <a:ext cx="1867191" cy="529139"/>
          </a:xfrm>
          <a:prstGeom prst="rect">
            <a:avLst/>
          </a:prstGeom>
        </p:spPr>
      </p:pic>
      <p:sp>
        <p:nvSpPr>
          <p:cNvPr id="2" name="Title 1">
            <a:extLst>
              <a:ext uri="{FF2B5EF4-FFF2-40B4-BE49-F238E27FC236}">
                <a16:creationId xmlns:a16="http://schemas.microsoft.com/office/drawing/2014/main" id="{6770063B-6453-2A42-8D03-76AE5EA5A98B}"/>
              </a:ext>
            </a:extLst>
          </p:cNvPr>
          <p:cNvSpPr>
            <a:spLocks noGrp="1"/>
          </p:cNvSpPr>
          <p:nvPr>
            <p:ph type="ctrTitle" hasCustomPrompt="1"/>
          </p:nvPr>
        </p:nvSpPr>
        <p:spPr>
          <a:xfrm>
            <a:off x="0" y="997648"/>
            <a:ext cx="10026502" cy="2006840"/>
          </a:xfrm>
        </p:spPr>
        <p:txBody>
          <a:bodyPr lIns="1371600" rIns="685800" anchor="b">
            <a:normAutofit/>
          </a:bodyPr>
          <a:lstStyle>
            <a:lvl1pPr algn="l">
              <a:defRPr sz="4200" b="0" i="0">
                <a:solidFill>
                  <a:schemeClr val="bg1"/>
                </a:solidFill>
                <a:latin typeface="Poppins SemiBold" pitchFamily="2" charset="77"/>
                <a:ea typeface="Roboto" panose="02000000000000000000" pitchFamily="2" charset="0"/>
                <a:cs typeface="Poppins SemiBold" pitchFamily="2" charset="77"/>
              </a:defRPr>
            </a:lvl1pPr>
          </a:lstStyle>
          <a:p>
            <a:r>
              <a:rPr lang="en-US" dirty="0"/>
              <a:t>Add Presentation Title Here</a:t>
            </a:r>
            <a:br>
              <a:rPr lang="en-US" dirty="0"/>
            </a:br>
            <a:r>
              <a:rPr lang="en-US" dirty="0"/>
              <a:t>Add Presentation Title Here</a:t>
            </a:r>
          </a:p>
        </p:txBody>
      </p:sp>
      <p:sp>
        <p:nvSpPr>
          <p:cNvPr id="3" name="Subtitle 2">
            <a:extLst>
              <a:ext uri="{FF2B5EF4-FFF2-40B4-BE49-F238E27FC236}">
                <a16:creationId xmlns:a16="http://schemas.microsoft.com/office/drawing/2014/main" id="{377053FB-3181-5D49-BE63-400BC05649CF}"/>
              </a:ext>
            </a:extLst>
          </p:cNvPr>
          <p:cNvSpPr>
            <a:spLocks noGrp="1"/>
          </p:cNvSpPr>
          <p:nvPr>
            <p:ph type="subTitle" idx="1" hasCustomPrompt="1"/>
          </p:nvPr>
        </p:nvSpPr>
        <p:spPr>
          <a:xfrm>
            <a:off x="0" y="3497182"/>
            <a:ext cx="10026502" cy="1655762"/>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Presentation Subtitle Here</a:t>
            </a:r>
          </a:p>
          <a:p>
            <a:r>
              <a:rPr lang="en-US" dirty="0"/>
              <a:t>Name, Affiliation</a:t>
            </a:r>
          </a:p>
          <a:p>
            <a:r>
              <a:rPr lang="en-US" dirty="0"/>
              <a:t>Date</a:t>
            </a:r>
          </a:p>
        </p:txBody>
      </p:sp>
      <p:pic>
        <p:nvPicPr>
          <p:cNvPr id="14" name="Picture 13">
            <a:extLst>
              <a:ext uri="{FF2B5EF4-FFF2-40B4-BE49-F238E27FC236}">
                <a16:creationId xmlns:a16="http://schemas.microsoft.com/office/drawing/2014/main" id="{B020C297-0AAB-3641-83C6-4EA8E63A6A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21105" y="5726320"/>
            <a:ext cx="1877087" cy="563126"/>
          </a:xfrm>
          <a:prstGeom prst="rect">
            <a:avLst/>
          </a:prstGeom>
        </p:spPr>
      </p:pic>
      <p:pic>
        <p:nvPicPr>
          <p:cNvPr id="16" name="Picture 15">
            <a:extLst>
              <a:ext uri="{FF2B5EF4-FFF2-40B4-BE49-F238E27FC236}">
                <a16:creationId xmlns:a16="http://schemas.microsoft.com/office/drawing/2014/main" id="{935DDD90-2572-2142-A32E-F632BC6370B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12008" y="5497972"/>
            <a:ext cx="1491482" cy="880219"/>
          </a:xfrm>
          <a:prstGeom prst="rect">
            <a:avLst/>
          </a:prstGeom>
        </p:spPr>
      </p:pic>
    </p:spTree>
    <p:extLst>
      <p:ext uri="{BB962C8B-B14F-4D97-AF65-F5344CB8AC3E}">
        <p14:creationId xmlns:p14="http://schemas.microsoft.com/office/powerpoint/2010/main" val="640400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7EC2E576-8369-45BC-A089-0B31C7F1303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F56A08E6-2B96-4F88-B6EB-F6B8ADFF82D6}"/>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6279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10" name="Content Placeholder 2">
            <a:extLst>
              <a:ext uri="{FF2B5EF4-FFF2-40B4-BE49-F238E27FC236}">
                <a16:creationId xmlns:a16="http://schemas.microsoft.com/office/drawing/2014/main" id="{C7B1B3EC-872B-4194-A0DB-1BDA946FB219}"/>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E015CB24-8436-4EEF-A592-7C06AD8B32B5}"/>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1">
            <a:extLst>
              <a:ext uri="{FF2B5EF4-FFF2-40B4-BE49-F238E27FC236}">
                <a16:creationId xmlns:a16="http://schemas.microsoft.com/office/drawing/2014/main" id="{6FD3F024-36A0-426B-A8DC-BC1B10A4E3B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841340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mp;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36920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9" name="Content Placeholder 2">
            <a:extLst>
              <a:ext uri="{FF2B5EF4-FFF2-40B4-BE49-F238E27FC236}">
                <a16:creationId xmlns:a16="http://schemas.microsoft.com/office/drawing/2014/main" id="{6169E144-BFE2-4CC2-BE63-EAD3E30B0AAC}"/>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1B71E526-EFDA-4787-8B6A-FAB888784F3C}"/>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9CC519C8-34B2-4606-9A3B-B2B6A3865438}"/>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964989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63152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523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4410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eal">
    <p:bg>
      <p:bgPr>
        <a:solidFill>
          <a:srgbClr val="02666D">
            <a:alpha val="10000"/>
          </a:srgb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53B96F-08DD-469C-9F8C-D31ACBFAA87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5187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Pink">
    <p:bg>
      <p:bgPr>
        <a:solidFill>
          <a:srgbClr val="AF315A">
            <a:alpha val="10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630B7A9-3A89-6E4C-ADF6-FA23B9E6469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4894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Gold">
    <p:bg>
      <p:bgPr>
        <a:solidFill>
          <a:srgbClr val="E0A141">
            <a:alpha val="5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74B6B67-225D-474B-A9EC-88515CA904BB}"/>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60245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Photo-Pink">
    <p:spTree>
      <p:nvGrpSpPr>
        <p:cNvPr id="1" name=""/>
        <p:cNvGrpSpPr/>
        <p:nvPr/>
      </p:nvGrpSpPr>
      <p:grpSpPr>
        <a:xfrm>
          <a:off x="0" y="0"/>
          <a:ext cx="0" cy="0"/>
          <a:chOff x="0" y="0"/>
          <a:chExt cx="0" cy="0"/>
        </a:xfrm>
      </p:grpSpPr>
      <p:pic>
        <p:nvPicPr>
          <p:cNvPr id="8" name="Picture 7" descr="A couple of women posing for a picture&#10;&#10;Description automatically generated with low confidence">
            <a:extLst>
              <a:ext uri="{FF2B5EF4-FFF2-40B4-BE49-F238E27FC236}">
                <a16:creationId xmlns:a16="http://schemas.microsoft.com/office/drawing/2014/main" id="{FB7E668C-EDC6-BD6B-645B-A91850FA204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 y="0"/>
            <a:ext cx="12192006" cy="6858000"/>
          </a:xfrm>
          <a:prstGeom prst="rect">
            <a:avLst/>
          </a:prstGeom>
        </p:spPr>
      </p:pic>
      <p:pic>
        <p:nvPicPr>
          <p:cNvPr id="9" name="Picture 8">
            <a:extLst>
              <a:ext uri="{FF2B5EF4-FFF2-40B4-BE49-F238E27FC236}">
                <a16:creationId xmlns:a16="http://schemas.microsoft.com/office/drawing/2014/main" id="{FDB24FB4-FBDB-BCDD-8726-2003B5B5C37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6" name="Rectangle 5">
            <a:extLst>
              <a:ext uri="{FF2B5EF4-FFF2-40B4-BE49-F238E27FC236}">
                <a16:creationId xmlns:a16="http://schemas.microsoft.com/office/drawing/2014/main" id="{0DB9E195-1A02-E6B3-24D0-FAB94BBF2588}"/>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a:extLst>
              <a:ext uri="{FF2B5EF4-FFF2-40B4-BE49-F238E27FC236}">
                <a16:creationId xmlns:a16="http://schemas.microsoft.com/office/drawing/2014/main" id="{D41F857F-4A06-C174-6986-639EC00395DD}"/>
              </a:ext>
            </a:extLst>
          </p:cNvPr>
          <p:cNvSpPr/>
          <p:nvPr userDrawn="1"/>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C3F4F93-1E7C-F640-8BE4-319E5E0030AD}"/>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4360000"/>
            <a:ext cx="2378912" cy="1821117"/>
          </a:xfrm>
        </p:spPr>
        <p:txBody>
          <a:bodyPr lIns="91440" anchor="ctr" anchorCtr="0">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604452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eal">
    <p:bg>
      <p:bgPr>
        <a:solidFill>
          <a:srgbClr val="02666D">
            <a:alpha val="10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8D1475-7176-2948-9793-B78039E83FD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4" name="Title 1">
            <a:extLst>
              <a:ext uri="{FF2B5EF4-FFF2-40B4-BE49-F238E27FC236}">
                <a16:creationId xmlns:a16="http://schemas.microsoft.com/office/drawing/2014/main" id="{9C55E129-83E0-3A46-AF56-E1BAEB2554D6}"/>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5692874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Pink">
    <p:bg>
      <p:bgPr>
        <a:solidFill>
          <a:srgbClr val="AF315A">
            <a:alpha val="10000"/>
          </a:srgb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B0BC5F-C487-A744-9239-01BA7E5D1EE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6" name="Title 1">
            <a:extLst>
              <a:ext uri="{FF2B5EF4-FFF2-40B4-BE49-F238E27FC236}">
                <a16:creationId xmlns:a16="http://schemas.microsoft.com/office/drawing/2014/main" id="{F4C2EEB0-D3B9-B449-BE0E-901ADF190C7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097291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Gold">
    <p:bg>
      <p:bgPr>
        <a:solidFill>
          <a:srgbClr val="E0A141">
            <a:alpha val="5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4DB06-2BB7-FA4D-9DA1-8DE92897C0B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9649688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ap">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A5C8800-B6EF-A145-A1F1-96E4FF516797}"/>
              </a:ext>
            </a:extLst>
          </p:cNvPr>
          <p:cNvSpPr>
            <a:spLocks noGrp="1"/>
          </p:cNvSpPr>
          <p:nvPr>
            <p:ph type="title" hasCustomPrompt="1"/>
          </p:nvPr>
        </p:nvSpPr>
        <p:spPr>
          <a:xfrm>
            <a:off x="0" y="190956"/>
            <a:ext cx="10515600" cy="1143000"/>
          </a:xfrm>
        </p:spPr>
        <p:txBody>
          <a:bodyPr lIns="804672">
            <a:normAutofit/>
          </a:bodyPr>
          <a:lstStyle>
            <a:lvl1pPr>
              <a:defRPr sz="3000" b="1" i="0">
                <a:solidFill>
                  <a:srgbClr val="02666D"/>
                </a:solidFill>
                <a:latin typeface="Poppins SemiBold" pitchFamily="2" charset="77"/>
                <a:ea typeface="Roboto" panose="02000000000000000000" pitchFamily="2" charset="0"/>
                <a:cs typeface="Poppins SemiBold" pitchFamily="2" charset="77"/>
              </a:defRPr>
            </a:lvl1pPr>
          </a:lstStyle>
          <a:p>
            <a:r>
              <a:rPr lang="en-US" dirty="0"/>
              <a:t>Click to edit Chart Title</a:t>
            </a:r>
          </a:p>
        </p:txBody>
      </p:sp>
    </p:spTree>
    <p:extLst>
      <p:ext uri="{BB962C8B-B14F-4D97-AF65-F5344CB8AC3E}">
        <p14:creationId xmlns:p14="http://schemas.microsoft.com/office/powerpoint/2010/main" val="811865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Meet the Team">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78A47C4-1320-9047-8046-FA0DB1A98318}"/>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t>Meet the Team</a:t>
            </a:r>
          </a:p>
        </p:txBody>
      </p:sp>
      <p:sp>
        <p:nvSpPr>
          <p:cNvPr id="2" name="Title 2">
            <a:extLst>
              <a:ext uri="{FF2B5EF4-FFF2-40B4-BE49-F238E27FC236}">
                <a16:creationId xmlns:a16="http://schemas.microsoft.com/office/drawing/2014/main" id="{0764CF7B-840F-2D41-ED09-59B769EDD88F}"/>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Meet the Team</a:t>
            </a:r>
          </a:p>
        </p:txBody>
      </p:sp>
    </p:spTree>
    <p:extLst>
      <p:ext uri="{BB962C8B-B14F-4D97-AF65-F5344CB8AC3E}">
        <p14:creationId xmlns:p14="http://schemas.microsoft.com/office/powerpoint/2010/main" val="32726782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21B8B84-2E7F-495F-B695-CEAE6D70C08D}"/>
              </a:ext>
            </a:extLst>
          </p:cNvPr>
          <p:cNvPicPr>
            <a:picLocks noChangeAspect="1"/>
          </p:cNvPicPr>
          <p:nvPr userDrawn="1"/>
        </p:nvPicPr>
        <p:blipFill rotWithShape="1">
          <a:blip r:embed="rId2"/>
          <a:srcRect l="-329" t="50105" r="18019" b="41311"/>
          <a:stretch/>
        </p:blipFill>
        <p:spPr>
          <a:xfrm rot="5400000">
            <a:off x="8521145" y="3236845"/>
            <a:ext cx="6937516" cy="404190"/>
          </a:xfrm>
          <a:prstGeom prst="rect">
            <a:avLst/>
          </a:prstGeom>
        </p:spPr>
      </p:pic>
      <p:sp>
        <p:nvSpPr>
          <p:cNvPr id="2" name="Title 1"/>
          <p:cNvSpPr>
            <a:spLocks noGrp="1"/>
          </p:cNvSpPr>
          <p:nvPr>
            <p:ph type="title"/>
          </p:nvPr>
        </p:nvSpPr>
        <p:spPr>
          <a:xfrm>
            <a:off x="715944" y="388185"/>
            <a:ext cx="10571998" cy="654717"/>
          </a:xfrm>
          <a:effectLst/>
        </p:spPr>
        <p:txBody>
          <a:bodyPr/>
          <a:lstStyle>
            <a:lvl1pPr>
              <a:defRPr sz="3600">
                <a:solidFill>
                  <a:srgbClr val="00666B"/>
                </a:solidFill>
              </a:defRPr>
            </a:lvl1pPr>
          </a:lstStyle>
          <a:p>
            <a:r>
              <a:rPr lang="en-US"/>
              <a:t>Click to edit Master title style</a:t>
            </a:r>
          </a:p>
        </p:txBody>
      </p:sp>
      <p:sp>
        <p:nvSpPr>
          <p:cNvPr id="3" name="Content Placeholder 2"/>
          <p:cNvSpPr>
            <a:spLocks noGrp="1"/>
          </p:cNvSpPr>
          <p:nvPr>
            <p:ph idx="1"/>
          </p:nvPr>
        </p:nvSpPr>
        <p:spPr>
          <a:xfrm>
            <a:off x="818712" y="1536192"/>
            <a:ext cx="10554574" cy="4675765"/>
          </a:xfrm>
          <a:effectLst/>
        </p:spPr>
        <p:txBody>
          <a:bodyPr anchor="t"/>
          <a:lstStyle>
            <a:lvl1pPr>
              <a:buClr>
                <a:srgbClr val="ED9D11"/>
              </a:buClr>
              <a:defRPr sz="2000"/>
            </a:lvl1pPr>
            <a:lvl2pPr>
              <a:buClr>
                <a:srgbClr val="ED9D11"/>
              </a:buClr>
              <a:defRPr sz="1800"/>
            </a:lvl2pPr>
            <a:lvl3pPr>
              <a:buClr>
                <a:srgbClr val="ED9D11"/>
              </a:buClr>
              <a:defRPr sz="1600"/>
            </a:lvl3pPr>
            <a:lvl4pPr>
              <a:buClr>
                <a:srgbClr val="ED9D11"/>
              </a:buClr>
              <a:defRPr sz="1400"/>
            </a:lvl4pPr>
            <a:lvl5pPr>
              <a:buClr>
                <a:srgbClr val="ED9D1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9BDECE3C-9C6D-4328-B752-7D5D741D7801}"/>
              </a:ext>
            </a:extLst>
          </p:cNvPr>
          <p:cNvSpPr/>
          <p:nvPr userDrawn="1"/>
        </p:nvSpPr>
        <p:spPr>
          <a:xfrm>
            <a:off x="0" y="447188"/>
            <a:ext cx="561522" cy="536713"/>
          </a:xfrm>
          <a:prstGeom prst="rect">
            <a:avLst/>
          </a:prstGeom>
          <a:solidFill>
            <a:srgbClr val="C1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847526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Thank You">
    <p:spTree>
      <p:nvGrpSpPr>
        <p:cNvPr id="1" name=""/>
        <p:cNvGrpSpPr/>
        <p:nvPr/>
      </p:nvGrpSpPr>
      <p:grpSpPr>
        <a:xfrm>
          <a:off x="0" y="0"/>
          <a:ext cx="0" cy="0"/>
          <a:chOff x="0" y="0"/>
          <a:chExt cx="0" cy="0"/>
        </a:xfrm>
      </p:grpSpPr>
      <p:pic>
        <p:nvPicPr>
          <p:cNvPr id="4" name="Picture 3" descr="A picture containing outdoor, tree, person, standing&#10;&#10;Description automatically generated">
            <a:extLst>
              <a:ext uri="{FF2B5EF4-FFF2-40B4-BE49-F238E27FC236}">
                <a16:creationId xmlns:a16="http://schemas.microsoft.com/office/drawing/2014/main" id="{DE3DFD45-99EF-10D2-19EC-E88E4B854F1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556500" y="0"/>
            <a:ext cx="4101912" cy="6858000"/>
          </a:xfrm>
          <a:prstGeom prst="rect">
            <a:avLst/>
          </a:prstGeom>
        </p:spPr>
      </p:pic>
      <p:sp>
        <p:nvSpPr>
          <p:cNvPr id="37" name="TextBox 36">
            <a:extLst>
              <a:ext uri="{FF2B5EF4-FFF2-40B4-BE49-F238E27FC236}">
                <a16:creationId xmlns:a16="http://schemas.microsoft.com/office/drawing/2014/main" id="{C355AD93-7E4A-4B1B-A616-C5E58B8E1BE9}"/>
              </a:ext>
            </a:extLst>
          </p:cNvPr>
          <p:cNvSpPr txBox="1"/>
          <p:nvPr/>
        </p:nvSpPr>
        <p:spPr>
          <a:xfrm>
            <a:off x="715518" y="5231844"/>
            <a:ext cx="6020711" cy="1287019"/>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MOSAIC is made possible by the generous support of the American people through the U.S. President’s Emergency Plan for AIDS Relief (PEPFAR) and the U.S. Agency for International Development (USAID). The contents of this presentation are the responsibility of MOSAIC and do not necessarily reflect the views of PEPFAR, USAID, or the U.S. Government. MOSAIC is a global cooperative agreement (#7200AA21CA00011) led by FHI 360, with core partners Wits RHI, Pangaea Zimbabwe, LVCT Health, Jhpiego, and AVAC.</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Photo Credit: MOSAIC Consortium</a:t>
            </a:r>
          </a:p>
        </p:txBody>
      </p:sp>
      <p:sp>
        <p:nvSpPr>
          <p:cNvPr id="19" name="Title 2">
            <a:extLst>
              <a:ext uri="{FF2B5EF4-FFF2-40B4-BE49-F238E27FC236}">
                <a16:creationId xmlns:a16="http://schemas.microsoft.com/office/drawing/2014/main" id="{FA06B5C9-C4CB-1E42-92BE-1E8453325584}"/>
              </a:ext>
            </a:extLst>
          </p:cNvPr>
          <p:cNvSpPr txBox="1">
            <a:spLocks/>
          </p:cNvSpPr>
          <p:nvPr/>
        </p:nvSpPr>
        <p:spPr>
          <a:xfrm>
            <a:off x="0" y="-5815"/>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ACKNOWLEDGMENTS</a:t>
            </a:r>
          </a:p>
        </p:txBody>
      </p:sp>
      <p:pic>
        <p:nvPicPr>
          <p:cNvPr id="3" name="Picture 2">
            <a:extLst>
              <a:ext uri="{FF2B5EF4-FFF2-40B4-BE49-F238E27FC236}">
                <a16:creationId xmlns:a16="http://schemas.microsoft.com/office/drawing/2014/main" id="{805ED304-335E-1145-BEA0-619398728E2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274662" y="0"/>
            <a:ext cx="917337" cy="6858000"/>
          </a:xfrm>
          <a:prstGeom prst="rect">
            <a:avLst/>
          </a:prstGeom>
        </p:spPr>
      </p:pic>
      <p:sp>
        <p:nvSpPr>
          <p:cNvPr id="8" name="Text Placeholder 7">
            <a:extLst>
              <a:ext uri="{FF2B5EF4-FFF2-40B4-BE49-F238E27FC236}">
                <a16:creationId xmlns:a16="http://schemas.microsoft.com/office/drawing/2014/main" id="{C2D24103-1287-6C49-88C4-9E81E1DAA736}"/>
              </a:ext>
            </a:extLst>
          </p:cNvPr>
          <p:cNvSpPr>
            <a:spLocks noGrp="1"/>
          </p:cNvSpPr>
          <p:nvPr>
            <p:ph type="body" sz="quarter" idx="10" hasCustomPrompt="1"/>
          </p:nvPr>
        </p:nvSpPr>
        <p:spPr>
          <a:xfrm>
            <a:off x="715518" y="830987"/>
            <a:ext cx="5886450" cy="1067741"/>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700" baseline="0">
                <a:solidFill>
                  <a:srgbClr val="635F59"/>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0" i="0" u="none" strike="noStrike" dirty="0">
                <a:solidFill>
                  <a:srgbClr val="000000"/>
                </a:solidFill>
                <a:effectLst/>
                <a:latin typeface="Calibri" panose="020F0502020204030204" pitchFamily="34" charset="0"/>
              </a:rPr>
              <a:t>Click here to add the names of individual contributors to this presentation/slide deck, as well as photography credit (if applicable).</a:t>
            </a:r>
          </a:p>
        </p:txBody>
      </p:sp>
      <p:pic>
        <p:nvPicPr>
          <p:cNvPr id="13" name="Picture 12" descr="A screenshot of a computer&#10;&#10;Description automatically generated">
            <a:extLst>
              <a:ext uri="{FF2B5EF4-FFF2-40B4-BE49-F238E27FC236}">
                <a16:creationId xmlns:a16="http://schemas.microsoft.com/office/drawing/2014/main" id="{B877CC29-5D10-F1DF-E779-0989C5F8019E}"/>
              </a:ext>
            </a:extLst>
          </p:cNvPr>
          <p:cNvPicPr>
            <a:picLocks noChangeAspect="1"/>
          </p:cNvPicPr>
          <p:nvPr userDrawn="1"/>
        </p:nvPicPr>
        <p:blipFill>
          <a:blip r:embed="rId4"/>
          <a:srcRect r="7628" b="36265"/>
          <a:stretch/>
        </p:blipFill>
        <p:spPr>
          <a:xfrm>
            <a:off x="840254" y="2130228"/>
            <a:ext cx="5875737" cy="2896680"/>
          </a:xfrm>
          <a:prstGeom prst="rect">
            <a:avLst/>
          </a:prstGeom>
        </p:spPr>
      </p:pic>
    </p:spTree>
    <p:extLst>
      <p:ext uri="{BB962C8B-B14F-4D97-AF65-F5344CB8AC3E}">
        <p14:creationId xmlns:p14="http://schemas.microsoft.com/office/powerpoint/2010/main" val="21560245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5"/>
            <a:ext cx="12192000" cy="4207427"/>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p:cNvSpPr>
            <a:spLocks noGrp="1"/>
          </p:cNvSpPr>
          <p:nvPr>
            <p:ph type="ctrTitle"/>
          </p:nvPr>
        </p:nvSpPr>
        <p:spPr>
          <a:xfrm>
            <a:off x="810000" y="583305"/>
            <a:ext cx="10572000" cy="2971051"/>
          </a:xfrm>
        </p:spPr>
        <p:txBody>
          <a:bodyPr/>
          <a:lstStyle>
            <a:lvl1pPr>
              <a:defRPr sz="5000"/>
            </a:lvl1pPr>
          </a:lstStyle>
          <a:p>
            <a:r>
              <a:rPr lang="en-US"/>
              <a:t>Click to edit Master title style</a:t>
            </a:r>
          </a:p>
        </p:txBody>
      </p:sp>
      <p:sp>
        <p:nvSpPr>
          <p:cNvPr id="3" name="Subtitle 2"/>
          <p:cNvSpPr>
            <a:spLocks noGrp="1"/>
          </p:cNvSpPr>
          <p:nvPr>
            <p:ph type="subTitle" idx="1"/>
          </p:nvPr>
        </p:nvSpPr>
        <p:spPr>
          <a:xfrm>
            <a:off x="810000" y="4424489"/>
            <a:ext cx="10572000" cy="434974"/>
          </a:xfrm>
          <a:effectLst/>
        </p:spPr>
        <p:txBody>
          <a:bodyPr anchor="t">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pic>
        <p:nvPicPr>
          <p:cNvPr id="8" name="Picture 7" descr="Background pattern&#10;&#10;Description automatically generated">
            <a:extLst>
              <a:ext uri="{FF2B5EF4-FFF2-40B4-BE49-F238E27FC236}">
                <a16:creationId xmlns:a16="http://schemas.microsoft.com/office/drawing/2014/main" id="{C7913385-F531-4210-A261-5AB9D130C137}"/>
              </a:ext>
            </a:extLst>
          </p:cNvPr>
          <p:cNvPicPr>
            <a:picLocks noChangeAspect="1"/>
          </p:cNvPicPr>
          <p:nvPr userDrawn="1"/>
        </p:nvPicPr>
        <p:blipFill rotWithShape="1">
          <a:blip r:embed="rId2"/>
          <a:srcRect t="50105" b="41902"/>
          <a:stretch/>
        </p:blipFill>
        <p:spPr>
          <a:xfrm>
            <a:off x="0" y="-13303"/>
            <a:ext cx="6096000" cy="376371"/>
          </a:xfrm>
          <a:prstGeom prst="rect">
            <a:avLst/>
          </a:prstGeom>
        </p:spPr>
      </p:pic>
      <p:pic>
        <p:nvPicPr>
          <p:cNvPr id="12" name="Picture 11" descr="Background pattern&#10;&#10;Description automatically generated">
            <a:extLst>
              <a:ext uri="{FF2B5EF4-FFF2-40B4-BE49-F238E27FC236}">
                <a16:creationId xmlns:a16="http://schemas.microsoft.com/office/drawing/2014/main" id="{401E8CF2-8D18-481A-9AF9-CD45DC81FC29}"/>
              </a:ext>
            </a:extLst>
          </p:cNvPr>
          <p:cNvPicPr>
            <a:picLocks noChangeAspect="1"/>
          </p:cNvPicPr>
          <p:nvPr userDrawn="1"/>
        </p:nvPicPr>
        <p:blipFill rotWithShape="1">
          <a:blip r:embed="rId2"/>
          <a:srcRect t="50105" b="41902"/>
          <a:stretch/>
        </p:blipFill>
        <p:spPr>
          <a:xfrm>
            <a:off x="6096000" y="-13303"/>
            <a:ext cx="6096000" cy="376371"/>
          </a:xfrm>
          <a:prstGeom prst="rect">
            <a:avLst/>
          </a:prstGeom>
        </p:spPr>
      </p:pic>
      <p:pic>
        <p:nvPicPr>
          <p:cNvPr id="14" name="Picture 13">
            <a:extLst>
              <a:ext uri="{FF2B5EF4-FFF2-40B4-BE49-F238E27FC236}">
                <a16:creationId xmlns:a16="http://schemas.microsoft.com/office/drawing/2014/main" id="{9A9F468F-D2A8-4511-BCEC-690870F15F47}"/>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3404435" y="6117402"/>
            <a:ext cx="5383129" cy="661086"/>
          </a:xfrm>
          <a:prstGeom prst="rect">
            <a:avLst/>
          </a:prstGeom>
        </p:spPr>
      </p:pic>
    </p:spTree>
    <p:extLst>
      <p:ext uri="{BB962C8B-B14F-4D97-AF65-F5344CB8AC3E}">
        <p14:creationId xmlns:p14="http://schemas.microsoft.com/office/powerpoint/2010/main" val="14720583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21B8B84-2E7F-495F-B695-CEAE6D70C08D}"/>
              </a:ext>
            </a:extLst>
          </p:cNvPr>
          <p:cNvPicPr>
            <a:picLocks noChangeAspect="1"/>
          </p:cNvPicPr>
          <p:nvPr userDrawn="1"/>
        </p:nvPicPr>
        <p:blipFill rotWithShape="1">
          <a:blip r:embed="rId2"/>
          <a:srcRect l="-329" t="50105" r="18019" b="41311"/>
          <a:stretch/>
        </p:blipFill>
        <p:spPr>
          <a:xfrm rot="5400000">
            <a:off x="8521145" y="3236845"/>
            <a:ext cx="6937516" cy="404190"/>
          </a:xfrm>
          <a:prstGeom prst="rect">
            <a:avLst/>
          </a:prstGeom>
        </p:spPr>
      </p:pic>
      <p:sp>
        <p:nvSpPr>
          <p:cNvPr id="2" name="Title 1"/>
          <p:cNvSpPr>
            <a:spLocks noGrp="1"/>
          </p:cNvSpPr>
          <p:nvPr>
            <p:ph type="title"/>
          </p:nvPr>
        </p:nvSpPr>
        <p:spPr>
          <a:xfrm>
            <a:off x="810000" y="447188"/>
            <a:ext cx="10571998" cy="970450"/>
          </a:xfrm>
          <a:effectLst/>
        </p:spPr>
        <p:txBody>
          <a:bodyPr/>
          <a:lstStyle>
            <a:lvl1pPr>
              <a:defRPr>
                <a:solidFill>
                  <a:srgbClr val="00666B"/>
                </a:solidFill>
              </a:defRPr>
            </a:lvl1pPr>
          </a:lstStyle>
          <a:p>
            <a:r>
              <a:rPr lang="en-US"/>
              <a:t>Click to edit Master title style</a:t>
            </a:r>
          </a:p>
        </p:txBody>
      </p:sp>
      <p:sp>
        <p:nvSpPr>
          <p:cNvPr id="3" name="Content Placeholder 2"/>
          <p:cNvSpPr>
            <a:spLocks noGrp="1"/>
          </p:cNvSpPr>
          <p:nvPr>
            <p:ph idx="1"/>
          </p:nvPr>
        </p:nvSpPr>
        <p:spPr>
          <a:xfrm>
            <a:off x="818712" y="1858621"/>
            <a:ext cx="10554574" cy="4353336"/>
          </a:xfrm>
          <a:effectLst/>
        </p:spPr>
        <p:txBody>
          <a:bodyPr anchor="t"/>
          <a:lstStyle>
            <a:lvl1pPr>
              <a:buClr>
                <a:srgbClr val="ED9D11"/>
              </a:buClr>
              <a:defRPr sz="2000"/>
            </a:lvl1pPr>
            <a:lvl2pPr>
              <a:buClr>
                <a:srgbClr val="ED9D11"/>
              </a:buClr>
              <a:defRPr sz="1800"/>
            </a:lvl2pPr>
            <a:lvl3pPr>
              <a:buClr>
                <a:srgbClr val="ED9D11"/>
              </a:buClr>
              <a:defRPr sz="1600"/>
            </a:lvl3pPr>
            <a:lvl4pPr>
              <a:buClr>
                <a:srgbClr val="ED9D11"/>
              </a:buClr>
              <a:defRPr sz="1400"/>
            </a:lvl4pPr>
            <a:lvl5pPr>
              <a:buClr>
                <a:srgbClr val="ED9D1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80754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21B8B84-2E7F-495F-B695-CEAE6D70C08D}"/>
              </a:ext>
            </a:extLst>
          </p:cNvPr>
          <p:cNvPicPr>
            <a:picLocks noChangeAspect="1"/>
          </p:cNvPicPr>
          <p:nvPr userDrawn="1"/>
        </p:nvPicPr>
        <p:blipFill rotWithShape="1">
          <a:blip r:embed="rId2"/>
          <a:srcRect l="-329" t="50105" r="18019" b="41311"/>
          <a:stretch/>
        </p:blipFill>
        <p:spPr>
          <a:xfrm rot="5400000">
            <a:off x="8521145" y="3236845"/>
            <a:ext cx="6937516" cy="404190"/>
          </a:xfrm>
          <a:prstGeom prst="rect">
            <a:avLst/>
          </a:prstGeom>
        </p:spPr>
      </p:pic>
      <p:sp>
        <p:nvSpPr>
          <p:cNvPr id="2" name="Title 1"/>
          <p:cNvSpPr>
            <a:spLocks noGrp="1"/>
          </p:cNvSpPr>
          <p:nvPr>
            <p:ph type="title"/>
          </p:nvPr>
        </p:nvSpPr>
        <p:spPr>
          <a:xfrm>
            <a:off x="715944" y="388185"/>
            <a:ext cx="10571998" cy="654717"/>
          </a:xfrm>
          <a:effectLst/>
        </p:spPr>
        <p:txBody>
          <a:bodyPr/>
          <a:lstStyle>
            <a:lvl1pPr>
              <a:defRPr sz="3600">
                <a:solidFill>
                  <a:srgbClr val="00666B"/>
                </a:solidFill>
              </a:defRPr>
            </a:lvl1pPr>
          </a:lstStyle>
          <a:p>
            <a:r>
              <a:rPr lang="en-US"/>
              <a:t>Click to edit Master title style</a:t>
            </a:r>
          </a:p>
        </p:txBody>
      </p:sp>
      <p:sp>
        <p:nvSpPr>
          <p:cNvPr id="3" name="Content Placeholder 2"/>
          <p:cNvSpPr>
            <a:spLocks noGrp="1"/>
          </p:cNvSpPr>
          <p:nvPr>
            <p:ph idx="1"/>
          </p:nvPr>
        </p:nvSpPr>
        <p:spPr>
          <a:xfrm>
            <a:off x="818712" y="1536192"/>
            <a:ext cx="10554574" cy="4675765"/>
          </a:xfrm>
          <a:effectLst/>
        </p:spPr>
        <p:txBody>
          <a:bodyPr anchor="t"/>
          <a:lstStyle>
            <a:lvl1pPr>
              <a:buClr>
                <a:srgbClr val="ED9D11"/>
              </a:buClr>
              <a:defRPr sz="2000"/>
            </a:lvl1pPr>
            <a:lvl2pPr>
              <a:buClr>
                <a:srgbClr val="ED9D11"/>
              </a:buClr>
              <a:defRPr sz="1800"/>
            </a:lvl2pPr>
            <a:lvl3pPr>
              <a:buClr>
                <a:srgbClr val="ED9D11"/>
              </a:buClr>
              <a:defRPr sz="1600"/>
            </a:lvl3pPr>
            <a:lvl4pPr>
              <a:buClr>
                <a:srgbClr val="ED9D11"/>
              </a:buClr>
              <a:defRPr sz="1400"/>
            </a:lvl4pPr>
            <a:lvl5pPr>
              <a:buClr>
                <a:srgbClr val="ED9D1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9BDECE3C-9C6D-4328-B752-7D5D741D7801}"/>
              </a:ext>
            </a:extLst>
          </p:cNvPr>
          <p:cNvSpPr/>
          <p:nvPr userDrawn="1"/>
        </p:nvSpPr>
        <p:spPr>
          <a:xfrm>
            <a:off x="0" y="447188"/>
            <a:ext cx="561522" cy="536713"/>
          </a:xfrm>
          <a:prstGeom prst="rect">
            <a:avLst/>
          </a:prstGeom>
          <a:solidFill>
            <a:srgbClr val="C1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8685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Photo-Teal">
    <p:spTree>
      <p:nvGrpSpPr>
        <p:cNvPr id="1" name=""/>
        <p:cNvGrpSpPr/>
        <p:nvPr/>
      </p:nvGrpSpPr>
      <p:grpSpPr>
        <a:xfrm>
          <a:off x="0" y="0"/>
          <a:ext cx="0" cy="0"/>
          <a:chOff x="0" y="0"/>
          <a:chExt cx="0" cy="0"/>
        </a:xfrm>
      </p:grpSpPr>
      <p:pic>
        <p:nvPicPr>
          <p:cNvPr id="4" name="Picture 3" descr="A group of women sitting on a bed&#10;&#10;Description automatically generated with low confidence">
            <a:extLst>
              <a:ext uri="{FF2B5EF4-FFF2-40B4-BE49-F238E27FC236}">
                <a16:creationId xmlns:a16="http://schemas.microsoft.com/office/drawing/2014/main" id="{61E110E7-E123-F276-8AD4-28D7AAE07CE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F2F28414-4EED-FB93-56C2-412A14F6E9E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9" name="Picture 8">
            <a:extLst>
              <a:ext uri="{FF2B5EF4-FFF2-40B4-BE49-F238E27FC236}">
                <a16:creationId xmlns:a16="http://schemas.microsoft.com/office/drawing/2014/main" id="{A5867A2A-0E3F-ED7B-908F-DA0C25325CAD}"/>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0" name="Rectangle 9">
            <a:extLst>
              <a:ext uri="{FF2B5EF4-FFF2-40B4-BE49-F238E27FC236}">
                <a16:creationId xmlns:a16="http://schemas.microsoft.com/office/drawing/2014/main" id="{7BD26820-EDFB-7F15-B829-80F4642B3979}"/>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EA2946DD-A6C7-0A3D-35B9-E5B90FF64163}"/>
              </a:ext>
            </a:extLst>
          </p:cNvPr>
          <p:cNvSpPr/>
          <p:nvPr userDrawn="1"/>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8FFB380-79DD-9AB1-25DF-283BBD8E282C}"/>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14C0A663-45FD-78F6-92BB-67D71A98BFA4}"/>
              </a:ext>
            </a:extLst>
          </p:cNvPr>
          <p:cNvSpPr/>
          <p:nvPr userDrawn="1"/>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D411D53B-2C17-0513-DAAF-C9EEA0ACA832}"/>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F01515E3-006C-9ED8-FA17-B99B5E3067DD}"/>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5744566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21B8B84-2E7F-495F-B695-CEAE6D70C08D}"/>
              </a:ext>
            </a:extLst>
          </p:cNvPr>
          <p:cNvPicPr>
            <a:picLocks noChangeAspect="1"/>
          </p:cNvPicPr>
          <p:nvPr userDrawn="1"/>
        </p:nvPicPr>
        <p:blipFill rotWithShape="1">
          <a:blip r:embed="rId2"/>
          <a:srcRect l="-329" t="50105" r="18019" b="41311"/>
          <a:stretch/>
        </p:blipFill>
        <p:spPr>
          <a:xfrm rot="5400000">
            <a:off x="8521145" y="3236845"/>
            <a:ext cx="6937516" cy="404190"/>
          </a:xfrm>
          <a:prstGeom prst="rect">
            <a:avLst/>
          </a:prstGeom>
        </p:spPr>
      </p:pic>
      <p:sp>
        <p:nvSpPr>
          <p:cNvPr id="2" name="Title 1"/>
          <p:cNvSpPr>
            <a:spLocks noGrp="1"/>
          </p:cNvSpPr>
          <p:nvPr>
            <p:ph type="title"/>
          </p:nvPr>
        </p:nvSpPr>
        <p:spPr>
          <a:xfrm>
            <a:off x="810000" y="447188"/>
            <a:ext cx="10571998" cy="970450"/>
          </a:xfrm>
          <a:effectLst/>
        </p:spPr>
        <p:txBody>
          <a:bodyPr/>
          <a:lstStyle>
            <a:lvl1pPr>
              <a:defRPr>
                <a:solidFill>
                  <a:srgbClr val="00666B"/>
                </a:solidFill>
              </a:defRPr>
            </a:lvl1pPr>
          </a:lstStyle>
          <a:p>
            <a:r>
              <a:rPr lang="en-US"/>
              <a:t>Click to edit Master title style</a:t>
            </a:r>
          </a:p>
        </p:txBody>
      </p:sp>
      <p:sp>
        <p:nvSpPr>
          <p:cNvPr id="3" name="Content Placeholder 2"/>
          <p:cNvSpPr>
            <a:spLocks noGrp="1"/>
          </p:cNvSpPr>
          <p:nvPr>
            <p:ph idx="1"/>
          </p:nvPr>
        </p:nvSpPr>
        <p:spPr>
          <a:xfrm>
            <a:off x="818712" y="1858621"/>
            <a:ext cx="10554574" cy="4353336"/>
          </a:xfrm>
          <a:effectLst/>
        </p:spPr>
        <p:txBody>
          <a:bodyPr anchor="t"/>
          <a:lstStyle>
            <a:lvl1pPr>
              <a:buClr>
                <a:srgbClr val="ED9D11"/>
              </a:buClr>
              <a:defRPr sz="2000"/>
            </a:lvl1pPr>
            <a:lvl2pPr>
              <a:buClr>
                <a:srgbClr val="ED9D11"/>
              </a:buClr>
              <a:defRPr sz="1800"/>
            </a:lvl2pPr>
            <a:lvl3pPr>
              <a:buClr>
                <a:srgbClr val="ED9D11"/>
              </a:buClr>
              <a:defRPr sz="1600"/>
            </a:lvl3pPr>
            <a:lvl4pPr>
              <a:buClr>
                <a:srgbClr val="ED9D11"/>
              </a:buClr>
              <a:defRPr sz="1400"/>
            </a:lvl4pPr>
            <a:lvl5pPr>
              <a:buClr>
                <a:srgbClr val="ED9D1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C086AB4B-FDDD-48E2-907C-88658419DD39}"/>
              </a:ext>
            </a:extLst>
          </p:cNvPr>
          <p:cNvPicPr>
            <a:picLocks noChangeAspect="1"/>
          </p:cNvPicPr>
          <p:nvPr userDrawn="1"/>
        </p:nvPicPr>
        <p:blipFill>
          <a:blip r:embed="rId3"/>
          <a:stretch>
            <a:fillRect/>
          </a:stretch>
        </p:blipFill>
        <p:spPr>
          <a:xfrm>
            <a:off x="-471287" y="548021"/>
            <a:ext cx="942573" cy="970450"/>
          </a:xfrm>
          <a:prstGeom prst="rect">
            <a:avLst/>
          </a:prstGeom>
        </p:spPr>
      </p:pic>
    </p:spTree>
    <p:extLst>
      <p:ext uri="{BB962C8B-B14F-4D97-AF65-F5344CB8AC3E}">
        <p14:creationId xmlns:p14="http://schemas.microsoft.com/office/powerpoint/2010/main" val="7470388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3/27/2025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7888456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Red/Gray 2 Content">
  <p:cSld name="Red/Gray 2 Content">
    <p:bg>
      <p:bgPr>
        <a:solidFill>
          <a:srgbClr val="CFCDC9"/>
        </a:solidFill>
        <a:effectLst/>
      </p:bgPr>
    </p:bg>
    <p:spTree>
      <p:nvGrpSpPr>
        <p:cNvPr id="1" name="Shape 32"/>
        <p:cNvGrpSpPr/>
        <p:nvPr/>
      </p:nvGrpSpPr>
      <p:grpSpPr>
        <a:xfrm>
          <a:off x="0" y="0"/>
          <a:ext cx="0" cy="0"/>
          <a:chOff x="0" y="0"/>
          <a:chExt cx="0" cy="0"/>
        </a:xfrm>
      </p:grpSpPr>
      <p:sp>
        <p:nvSpPr>
          <p:cNvPr id="33" name="Google Shape;33;p11"/>
          <p:cNvSpPr txBox="1">
            <a:spLocks noGrp="1"/>
          </p:cNvSpPr>
          <p:nvPr>
            <p:ph type="body" idx="1"/>
          </p:nvPr>
        </p:nvSpPr>
        <p:spPr>
          <a:xfrm>
            <a:off x="914805" y="1715549"/>
            <a:ext cx="10363200" cy="4233230"/>
          </a:xfrm>
          <a:prstGeom prst="rect">
            <a:avLst/>
          </a:prstGeom>
          <a:noFill/>
          <a:ln>
            <a:noFill/>
          </a:ln>
        </p:spPr>
        <p:txBody>
          <a:bodyPr spcFirstLastPara="1" wrap="square" lIns="91425" tIns="45700" rIns="91425" bIns="45700" anchor="t" anchorCtr="0">
            <a:noAutofit/>
          </a:bodyPr>
          <a:lstStyle>
            <a:lvl1pPr marL="604738" lvl="0" indent="-436756" algn="l">
              <a:lnSpc>
                <a:spcPct val="100000"/>
              </a:lnSpc>
              <a:spcBef>
                <a:spcPts val="0"/>
              </a:spcBef>
              <a:spcAft>
                <a:spcPts val="0"/>
              </a:spcAft>
              <a:buClr>
                <a:srgbClr val="6C6463"/>
              </a:buClr>
              <a:buSzPts val="1600"/>
              <a:buChar char="•"/>
              <a:defRPr sz="2116">
                <a:solidFill>
                  <a:srgbClr val="6C6463"/>
                </a:solidFill>
              </a:defRPr>
            </a:lvl1pPr>
            <a:lvl2pPr marL="1209477" lvl="1" indent="-436756" algn="l">
              <a:lnSpc>
                <a:spcPct val="100000"/>
              </a:lnSpc>
              <a:spcBef>
                <a:spcPts val="1058"/>
              </a:spcBef>
              <a:spcAft>
                <a:spcPts val="0"/>
              </a:spcAft>
              <a:buClr>
                <a:srgbClr val="6C6463"/>
              </a:buClr>
              <a:buSzPts val="1600"/>
              <a:buChar char="–"/>
              <a:defRPr sz="2116">
                <a:solidFill>
                  <a:srgbClr val="6C6463"/>
                </a:solidFill>
              </a:defRPr>
            </a:lvl2pPr>
            <a:lvl3pPr marL="1814215" lvl="2" indent="-436756" algn="l">
              <a:lnSpc>
                <a:spcPct val="100000"/>
              </a:lnSpc>
              <a:spcBef>
                <a:spcPts val="1058"/>
              </a:spcBef>
              <a:spcAft>
                <a:spcPts val="0"/>
              </a:spcAft>
              <a:buClr>
                <a:srgbClr val="6C6463"/>
              </a:buClr>
              <a:buSzPts val="1600"/>
              <a:buChar char="•"/>
              <a:defRPr sz="2116">
                <a:solidFill>
                  <a:srgbClr val="6C6463"/>
                </a:solidFill>
              </a:defRPr>
            </a:lvl3pPr>
            <a:lvl4pPr marL="2418954" lvl="3" indent="-419957" algn="l">
              <a:lnSpc>
                <a:spcPct val="100000"/>
              </a:lnSpc>
              <a:spcBef>
                <a:spcPts val="370"/>
              </a:spcBef>
              <a:spcAft>
                <a:spcPts val="0"/>
              </a:spcAft>
              <a:buClr>
                <a:srgbClr val="6C6463"/>
              </a:buClr>
              <a:buSzPts val="1400"/>
              <a:buChar char="–"/>
              <a:defRPr sz="1852">
                <a:solidFill>
                  <a:srgbClr val="6C6463"/>
                </a:solidFill>
              </a:defRPr>
            </a:lvl4pPr>
            <a:lvl5pPr marL="3023692" lvl="4" indent="-436756" algn="l">
              <a:lnSpc>
                <a:spcPct val="100000"/>
              </a:lnSpc>
              <a:spcBef>
                <a:spcPts val="423"/>
              </a:spcBef>
              <a:spcAft>
                <a:spcPts val="0"/>
              </a:spcAft>
              <a:buClr>
                <a:srgbClr val="6C6463"/>
              </a:buClr>
              <a:buSzPts val="1600"/>
              <a:buChar char="»"/>
              <a:defRPr sz="2116">
                <a:solidFill>
                  <a:srgbClr val="6C6463"/>
                </a:solidFill>
              </a:defRPr>
            </a:lvl5pPr>
            <a:lvl6pPr marL="3628431" lvl="5" indent="-453554" algn="l">
              <a:lnSpc>
                <a:spcPct val="100000"/>
              </a:lnSpc>
              <a:spcBef>
                <a:spcPts val="476"/>
              </a:spcBef>
              <a:spcAft>
                <a:spcPts val="0"/>
              </a:spcAft>
              <a:buClr>
                <a:schemeClr val="dk1"/>
              </a:buClr>
              <a:buSzPts val="1800"/>
              <a:buChar char="•"/>
              <a:defRPr sz="2381"/>
            </a:lvl6pPr>
            <a:lvl7pPr marL="4233169" lvl="6" indent="-453554" algn="l">
              <a:lnSpc>
                <a:spcPct val="100000"/>
              </a:lnSpc>
              <a:spcBef>
                <a:spcPts val="476"/>
              </a:spcBef>
              <a:spcAft>
                <a:spcPts val="0"/>
              </a:spcAft>
              <a:buClr>
                <a:schemeClr val="dk1"/>
              </a:buClr>
              <a:buSzPts val="1800"/>
              <a:buChar char="•"/>
              <a:defRPr sz="2381"/>
            </a:lvl7pPr>
            <a:lvl8pPr marL="4837908" lvl="7" indent="-453554" algn="l">
              <a:lnSpc>
                <a:spcPct val="100000"/>
              </a:lnSpc>
              <a:spcBef>
                <a:spcPts val="476"/>
              </a:spcBef>
              <a:spcAft>
                <a:spcPts val="0"/>
              </a:spcAft>
              <a:buClr>
                <a:schemeClr val="dk1"/>
              </a:buClr>
              <a:buSzPts val="1800"/>
              <a:buChar char="•"/>
              <a:defRPr sz="2381"/>
            </a:lvl8pPr>
            <a:lvl9pPr marL="5442646" lvl="8" indent="-453554" algn="l">
              <a:lnSpc>
                <a:spcPct val="100000"/>
              </a:lnSpc>
              <a:spcBef>
                <a:spcPts val="476"/>
              </a:spcBef>
              <a:spcAft>
                <a:spcPts val="0"/>
              </a:spcAft>
              <a:buClr>
                <a:schemeClr val="dk1"/>
              </a:buClr>
              <a:buSzPts val="1800"/>
              <a:buChar char="•"/>
              <a:defRPr sz="2381"/>
            </a:lvl9pPr>
          </a:lstStyle>
          <a:p>
            <a:endParaRPr/>
          </a:p>
        </p:txBody>
      </p:sp>
      <p:sp>
        <p:nvSpPr>
          <p:cNvPr id="34" name="Google Shape;34;p11"/>
          <p:cNvSpPr txBox="1">
            <a:spLocks noGrp="1"/>
          </p:cNvSpPr>
          <p:nvPr>
            <p:ph type="dt" idx="10"/>
          </p:nvPr>
        </p:nvSpPr>
        <p:spPr>
          <a:xfrm>
            <a:off x="203200" y="6408096"/>
            <a:ext cx="2844800" cy="246221"/>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rgbClr val="6C646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1"/>
          <p:cNvSpPr txBox="1">
            <a:spLocks noGrp="1"/>
          </p:cNvSpPr>
          <p:nvPr>
            <p:ph type="ftr" idx="11"/>
          </p:nvPr>
        </p:nvSpPr>
        <p:spPr>
          <a:xfrm>
            <a:off x="4165600" y="6408096"/>
            <a:ext cx="3860801" cy="246221"/>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solidFill>
                  <a:srgbClr val="6C646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11"/>
          <p:cNvSpPr txBox="1">
            <a:spLocks noGrp="1"/>
          </p:cNvSpPr>
          <p:nvPr>
            <p:ph type="sldNum" idx="12"/>
          </p:nvPr>
        </p:nvSpPr>
        <p:spPr>
          <a:xfrm>
            <a:off x="9144001" y="6408096"/>
            <a:ext cx="2844800" cy="246221"/>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SzPts val="600"/>
              <a:buNone/>
              <a:defRPr sz="794" b="0" i="0" u="none" strike="noStrike" cap="none">
                <a:solidFill>
                  <a:srgbClr val="6C6463"/>
                </a:solidFill>
                <a:latin typeface="Gill Sans"/>
                <a:ea typeface="Gill Sans"/>
                <a:cs typeface="Gill Sans"/>
                <a:sym typeface="Gill Sans"/>
              </a:defRPr>
            </a:lvl1pPr>
            <a:lvl2pPr marL="0" lvl="1" indent="0" algn="r">
              <a:lnSpc>
                <a:spcPct val="100000"/>
              </a:lnSpc>
              <a:spcBef>
                <a:spcPts val="0"/>
              </a:spcBef>
              <a:spcAft>
                <a:spcPts val="0"/>
              </a:spcAft>
              <a:buSzPts val="600"/>
              <a:buNone/>
              <a:defRPr sz="794" b="0" i="0" u="none" strike="noStrike" cap="none">
                <a:solidFill>
                  <a:srgbClr val="6C6463"/>
                </a:solidFill>
                <a:latin typeface="Gill Sans"/>
                <a:ea typeface="Gill Sans"/>
                <a:cs typeface="Gill Sans"/>
                <a:sym typeface="Gill Sans"/>
              </a:defRPr>
            </a:lvl2pPr>
            <a:lvl3pPr marL="0" lvl="2" indent="0" algn="r">
              <a:lnSpc>
                <a:spcPct val="100000"/>
              </a:lnSpc>
              <a:spcBef>
                <a:spcPts val="0"/>
              </a:spcBef>
              <a:spcAft>
                <a:spcPts val="0"/>
              </a:spcAft>
              <a:buSzPts val="600"/>
              <a:buNone/>
              <a:defRPr sz="794" b="0" i="0" u="none" strike="noStrike" cap="none">
                <a:solidFill>
                  <a:srgbClr val="6C6463"/>
                </a:solidFill>
                <a:latin typeface="Gill Sans"/>
                <a:ea typeface="Gill Sans"/>
                <a:cs typeface="Gill Sans"/>
                <a:sym typeface="Gill Sans"/>
              </a:defRPr>
            </a:lvl3pPr>
            <a:lvl4pPr marL="0" lvl="3" indent="0" algn="r">
              <a:lnSpc>
                <a:spcPct val="100000"/>
              </a:lnSpc>
              <a:spcBef>
                <a:spcPts val="0"/>
              </a:spcBef>
              <a:spcAft>
                <a:spcPts val="0"/>
              </a:spcAft>
              <a:buSzPts val="600"/>
              <a:buNone/>
              <a:defRPr sz="794" b="0" i="0" u="none" strike="noStrike" cap="none">
                <a:solidFill>
                  <a:srgbClr val="6C6463"/>
                </a:solidFill>
                <a:latin typeface="Gill Sans"/>
                <a:ea typeface="Gill Sans"/>
                <a:cs typeface="Gill Sans"/>
                <a:sym typeface="Gill Sans"/>
              </a:defRPr>
            </a:lvl4pPr>
            <a:lvl5pPr marL="0" lvl="4" indent="0" algn="r">
              <a:lnSpc>
                <a:spcPct val="100000"/>
              </a:lnSpc>
              <a:spcBef>
                <a:spcPts val="0"/>
              </a:spcBef>
              <a:spcAft>
                <a:spcPts val="0"/>
              </a:spcAft>
              <a:buSzPts val="600"/>
              <a:buNone/>
              <a:defRPr sz="794" b="0" i="0" u="none" strike="noStrike" cap="none">
                <a:solidFill>
                  <a:srgbClr val="6C6463"/>
                </a:solidFill>
                <a:latin typeface="Gill Sans"/>
                <a:ea typeface="Gill Sans"/>
                <a:cs typeface="Gill Sans"/>
                <a:sym typeface="Gill Sans"/>
              </a:defRPr>
            </a:lvl5pPr>
            <a:lvl6pPr marL="0" lvl="5" indent="0" algn="r">
              <a:lnSpc>
                <a:spcPct val="100000"/>
              </a:lnSpc>
              <a:spcBef>
                <a:spcPts val="0"/>
              </a:spcBef>
              <a:spcAft>
                <a:spcPts val="0"/>
              </a:spcAft>
              <a:buSzPts val="600"/>
              <a:buNone/>
              <a:defRPr sz="794" b="0" i="0" u="none" strike="noStrike" cap="none">
                <a:solidFill>
                  <a:srgbClr val="6C6463"/>
                </a:solidFill>
                <a:latin typeface="Gill Sans"/>
                <a:ea typeface="Gill Sans"/>
                <a:cs typeface="Gill Sans"/>
                <a:sym typeface="Gill Sans"/>
              </a:defRPr>
            </a:lvl6pPr>
            <a:lvl7pPr marL="0" lvl="6" indent="0" algn="r">
              <a:lnSpc>
                <a:spcPct val="100000"/>
              </a:lnSpc>
              <a:spcBef>
                <a:spcPts val="0"/>
              </a:spcBef>
              <a:spcAft>
                <a:spcPts val="0"/>
              </a:spcAft>
              <a:buSzPts val="600"/>
              <a:buNone/>
              <a:defRPr sz="794" b="0" i="0" u="none" strike="noStrike" cap="none">
                <a:solidFill>
                  <a:srgbClr val="6C6463"/>
                </a:solidFill>
                <a:latin typeface="Gill Sans"/>
                <a:ea typeface="Gill Sans"/>
                <a:cs typeface="Gill Sans"/>
                <a:sym typeface="Gill Sans"/>
              </a:defRPr>
            </a:lvl7pPr>
            <a:lvl8pPr marL="0" lvl="7" indent="0" algn="r">
              <a:lnSpc>
                <a:spcPct val="100000"/>
              </a:lnSpc>
              <a:spcBef>
                <a:spcPts val="0"/>
              </a:spcBef>
              <a:spcAft>
                <a:spcPts val="0"/>
              </a:spcAft>
              <a:buSzPts val="600"/>
              <a:buNone/>
              <a:defRPr sz="794" b="0" i="0" u="none" strike="noStrike" cap="none">
                <a:solidFill>
                  <a:srgbClr val="6C6463"/>
                </a:solidFill>
                <a:latin typeface="Gill Sans"/>
                <a:ea typeface="Gill Sans"/>
                <a:cs typeface="Gill Sans"/>
                <a:sym typeface="Gill Sans"/>
              </a:defRPr>
            </a:lvl8pPr>
            <a:lvl9pPr marL="0" lvl="8" indent="0" algn="r">
              <a:lnSpc>
                <a:spcPct val="100000"/>
              </a:lnSpc>
              <a:spcBef>
                <a:spcPts val="0"/>
              </a:spcBef>
              <a:spcAft>
                <a:spcPts val="0"/>
              </a:spcAft>
              <a:buSzPts val="600"/>
              <a:buNone/>
              <a:defRPr sz="794" b="0" i="0" u="none" strike="noStrike" cap="none">
                <a:solidFill>
                  <a:srgbClr val="6C6463"/>
                </a:solidFill>
                <a:latin typeface="Gill Sans"/>
                <a:ea typeface="Gill Sans"/>
                <a:cs typeface="Gill Sans"/>
                <a:sym typeface="Gill Sans"/>
              </a:defRPr>
            </a:lvl9pPr>
          </a:lstStyle>
          <a:p>
            <a:fld id="{00000000-1234-1234-1234-123412341234}" type="slidenum">
              <a:rPr lang="en-US" smtClean="0"/>
              <a:pPr/>
              <a:t>‹#›</a:t>
            </a:fld>
            <a:endParaRPr lang="en-US"/>
          </a:p>
        </p:txBody>
      </p:sp>
      <p:sp>
        <p:nvSpPr>
          <p:cNvPr id="37" name="Google Shape;37;p11"/>
          <p:cNvSpPr txBox="1">
            <a:spLocks noGrp="1"/>
          </p:cNvSpPr>
          <p:nvPr>
            <p:ph type="title"/>
          </p:nvPr>
        </p:nvSpPr>
        <p:spPr>
          <a:xfrm>
            <a:off x="914805" y="898413"/>
            <a:ext cx="10363200" cy="615554"/>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rgbClr val="BA0C2F"/>
              </a:buClr>
              <a:buSzPts val="2400"/>
              <a:buFont typeface="Gill Sans"/>
              <a:buNone/>
              <a:defRPr>
                <a:solidFill>
                  <a:srgbClr val="BA0C2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0562607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Thank You">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748D5244-407F-8347-940E-16584EF266C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7445829" y="0"/>
            <a:ext cx="3828833" cy="6858000"/>
          </a:xfrm>
          <a:prstGeom prst="rect">
            <a:avLst/>
          </a:prstGeom>
        </p:spPr>
      </p:pic>
      <p:sp>
        <p:nvSpPr>
          <p:cNvPr id="37" name="TextBox 36">
            <a:extLst>
              <a:ext uri="{FF2B5EF4-FFF2-40B4-BE49-F238E27FC236}">
                <a16:creationId xmlns:a16="http://schemas.microsoft.com/office/drawing/2014/main" id="{C355AD93-7E4A-4B1B-A616-C5E58B8E1BE9}"/>
              </a:ext>
            </a:extLst>
          </p:cNvPr>
          <p:cNvSpPr txBox="1"/>
          <p:nvPr/>
        </p:nvSpPr>
        <p:spPr>
          <a:xfrm>
            <a:off x="715517" y="5572184"/>
            <a:ext cx="6271691" cy="646331"/>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000" b="0" i="1" u="none" strike="noStrike" kern="1200" cap="none" spc="0" normalizeH="0" baseline="0" noProof="0">
                <a:ln>
                  <a:noFill/>
                </a:ln>
                <a:solidFill>
                  <a:srgbClr val="635F59"/>
                </a:solidFill>
                <a:effectLst/>
                <a:uLnTx/>
                <a:uFillTx/>
                <a:latin typeface="Calibri" panose="020F0502020204030204"/>
                <a:ea typeface="+mn-ea"/>
                <a:cs typeface="+mn-cs"/>
              </a:rPr>
              <a:t>MOSAIC is made possible by the generous support of the American people through the U.S. President’s Emergency Plan for AIDS Relief (PEPFAR) and the U.S. Agency for International Development (USAID) cooperative agreement 7200AA21CA00011. The contents of this presentation are the responsibility of MOSAIC and do not necessarily reflect the views of PEPFAR, USAID, or the U.S. Government.</a:t>
            </a:r>
          </a:p>
        </p:txBody>
      </p:sp>
      <p:sp>
        <p:nvSpPr>
          <p:cNvPr id="19" name="Title 2">
            <a:extLst>
              <a:ext uri="{FF2B5EF4-FFF2-40B4-BE49-F238E27FC236}">
                <a16:creationId xmlns:a16="http://schemas.microsoft.com/office/drawing/2014/main" id="{FA06B5C9-C4CB-1E42-92BE-1E8453325584}"/>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a:t>ACKNOWLEDGMENTS</a:t>
            </a:r>
          </a:p>
        </p:txBody>
      </p:sp>
      <p:pic>
        <p:nvPicPr>
          <p:cNvPr id="3" name="Picture 2">
            <a:extLst>
              <a:ext uri="{FF2B5EF4-FFF2-40B4-BE49-F238E27FC236}">
                <a16:creationId xmlns:a16="http://schemas.microsoft.com/office/drawing/2014/main" id="{805ED304-335E-1145-BEA0-619398728E22}"/>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1274662" y="0"/>
            <a:ext cx="917337" cy="6858000"/>
          </a:xfrm>
          <a:prstGeom prst="rect">
            <a:avLst/>
          </a:prstGeom>
        </p:spPr>
      </p:pic>
      <p:pic>
        <p:nvPicPr>
          <p:cNvPr id="9" name="Picture 8">
            <a:extLst>
              <a:ext uri="{FF2B5EF4-FFF2-40B4-BE49-F238E27FC236}">
                <a16:creationId xmlns:a16="http://schemas.microsoft.com/office/drawing/2014/main" id="{4FC6A1CC-EA90-1845-BF1E-68021122606F}"/>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715518" y="2829730"/>
            <a:ext cx="5996781" cy="2421653"/>
          </a:xfrm>
          <a:prstGeom prst="rect">
            <a:avLst/>
          </a:prstGeom>
        </p:spPr>
      </p:pic>
      <p:pic>
        <p:nvPicPr>
          <p:cNvPr id="4" name="Picture 3" descr="Icon&#10;&#10;Description automatically generated with medium confidence">
            <a:extLst>
              <a:ext uri="{FF2B5EF4-FFF2-40B4-BE49-F238E27FC236}">
                <a16:creationId xmlns:a16="http://schemas.microsoft.com/office/drawing/2014/main" id="{F58FDF2B-F890-DCF9-7645-577DA3B6630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03206" y="2221938"/>
            <a:ext cx="1525306" cy="286991"/>
          </a:xfrm>
          <a:prstGeom prst="rect">
            <a:avLst/>
          </a:prstGeom>
        </p:spPr>
      </p:pic>
    </p:spTree>
    <p:extLst>
      <p:ext uri="{BB962C8B-B14F-4D97-AF65-F5344CB8AC3E}">
        <p14:creationId xmlns:p14="http://schemas.microsoft.com/office/powerpoint/2010/main" val="35892149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B85A3-BBD4-4B10-8DA6-D3D1699498B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ED690BA-7B0A-4ED9-AC5A-54F765F9F226}"/>
              </a:ext>
            </a:extLst>
          </p:cNvPr>
          <p:cNvSpPr>
            <a:spLocks noGrp="1"/>
          </p:cNvSpPr>
          <p:nvPr>
            <p:ph type="dt" sz="half" idx="10"/>
          </p:nvPr>
        </p:nvSpPr>
        <p:spPr/>
        <p:txBody>
          <a:bodyPr/>
          <a:lstStyle/>
          <a:p>
            <a:fld id="{6E1BFD49-69F6-4D6F-B740-ACB465ACCE51}" type="datetimeFigureOut">
              <a:rPr lang="en-US" smtClean="0"/>
              <a:t>3/27/2025</a:t>
            </a:fld>
            <a:endParaRPr lang="en-US"/>
          </a:p>
        </p:txBody>
      </p:sp>
      <p:sp>
        <p:nvSpPr>
          <p:cNvPr id="4" name="Footer Placeholder 3">
            <a:extLst>
              <a:ext uri="{FF2B5EF4-FFF2-40B4-BE49-F238E27FC236}">
                <a16:creationId xmlns:a16="http://schemas.microsoft.com/office/drawing/2014/main" id="{15829F1F-F656-4643-B753-088B4833C3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E40DBC1-3A22-47DC-A38D-F79B23C3CC08}"/>
              </a:ext>
            </a:extLst>
          </p:cNvPr>
          <p:cNvSpPr>
            <a:spLocks noGrp="1"/>
          </p:cNvSpPr>
          <p:nvPr>
            <p:ph type="sldNum" sz="quarter" idx="12"/>
          </p:nvPr>
        </p:nvSpPr>
        <p:spPr/>
        <p:txBody>
          <a:bodyPr/>
          <a:lstStyle/>
          <a:p>
            <a:fld id="{24A8E740-DD82-4CB3-8FA7-7389EFB0E0F2}" type="slidenum">
              <a:rPr lang="en-US" smtClean="0"/>
              <a:t>‹#›</a:t>
            </a:fld>
            <a:endParaRPr lang="en-US"/>
          </a:p>
        </p:txBody>
      </p:sp>
    </p:spTree>
    <p:extLst>
      <p:ext uri="{BB962C8B-B14F-4D97-AF65-F5344CB8AC3E}">
        <p14:creationId xmlns:p14="http://schemas.microsoft.com/office/powerpoint/2010/main" val="1498905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Photo-Gold">
    <p:spTree>
      <p:nvGrpSpPr>
        <p:cNvPr id="1" name=""/>
        <p:cNvGrpSpPr/>
        <p:nvPr/>
      </p:nvGrpSpPr>
      <p:grpSpPr>
        <a:xfrm>
          <a:off x="0" y="0"/>
          <a:ext cx="0" cy="0"/>
          <a:chOff x="0" y="0"/>
          <a:chExt cx="0" cy="0"/>
        </a:xfrm>
      </p:grpSpPr>
      <p:pic>
        <p:nvPicPr>
          <p:cNvPr id="4" name="Picture 3" descr="A picture containing person, outdoor, tree&#10;&#10;Description automatically generated">
            <a:extLst>
              <a:ext uri="{FF2B5EF4-FFF2-40B4-BE49-F238E27FC236}">
                <a16:creationId xmlns:a16="http://schemas.microsoft.com/office/drawing/2014/main" id="{76062521-196F-236D-42EF-188B4FE165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900"/>
            <a:ext cx="12191998" cy="6854100"/>
          </a:xfrm>
          <a:prstGeom prst="rect">
            <a:avLst/>
          </a:prstGeom>
        </p:spPr>
      </p:pic>
      <p:pic>
        <p:nvPicPr>
          <p:cNvPr id="7" name="Picture 6">
            <a:extLst>
              <a:ext uri="{FF2B5EF4-FFF2-40B4-BE49-F238E27FC236}">
                <a16:creationId xmlns:a16="http://schemas.microsoft.com/office/drawing/2014/main" id="{137306F4-AE0F-F13F-D53B-4E9D7C3FA0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9" name="Rectangle 8">
            <a:extLst>
              <a:ext uri="{FF2B5EF4-FFF2-40B4-BE49-F238E27FC236}">
                <a16:creationId xmlns:a16="http://schemas.microsoft.com/office/drawing/2014/main" id="{777471C7-EDCF-B8F6-839D-A040509AFFD2}"/>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CDED1D49-4FFE-FD17-B7E1-0EB298C4B3C3}"/>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39E7DF-9EF7-1D29-E2FE-10EBEEA10D80}"/>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2" name="Rectangle 11">
            <a:extLst>
              <a:ext uri="{FF2B5EF4-FFF2-40B4-BE49-F238E27FC236}">
                <a16:creationId xmlns:a16="http://schemas.microsoft.com/office/drawing/2014/main" id="{62897F14-2BE8-B7C1-3969-B64D618890AA}"/>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C9E64E1D-F63D-8649-CACC-05D3D8724CF8}"/>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E09BC866-D106-A00C-64CA-14503E732485}"/>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EA1D9D07-D075-7CEC-341D-0EB776192B0B}"/>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1394696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Header-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02666D"/>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EAA457FB-0279-DF5F-C9A6-62C28081BE54}"/>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6732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Header-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AF315A"/>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5D7C1A45-D173-C8B1-BC80-C4A338932B9F}"/>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Tree>
    <p:extLst>
      <p:ext uri="{BB962C8B-B14F-4D97-AF65-F5344CB8AC3E}">
        <p14:creationId xmlns:p14="http://schemas.microsoft.com/office/powerpoint/2010/main" val="494497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Header-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86EE2C5D-5463-C964-5C5A-7128CA81CC3E}"/>
              </a:ext>
            </a:extLst>
          </p:cNvPr>
          <p:cNvSpPr/>
          <p:nvPr userDrawn="1"/>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17627727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mp;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5" name="Title 1">
            <a:extLst>
              <a:ext uri="{FF2B5EF4-FFF2-40B4-BE49-F238E27FC236}">
                <a16:creationId xmlns:a16="http://schemas.microsoft.com/office/drawing/2014/main" id="{031A0D84-D40D-4B0B-AA0B-6E5D05F5667F}"/>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347357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ABF9E271-AAC7-F748-AA3D-0443064B07B0}"/>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11" name="Title 1">
            <a:extLst>
              <a:ext uri="{FF2B5EF4-FFF2-40B4-BE49-F238E27FC236}">
                <a16:creationId xmlns:a16="http://schemas.microsoft.com/office/drawing/2014/main" id="{EFF6C658-983B-4C3F-9E55-51F84372F6E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00215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1C18C7-44E9-A849-A928-B8E8636A7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DA799-6C4E-E449-822B-0C755EE6E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7D608-4208-EF42-89C9-4CF2EAA47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57F1C-AA46-F440-992C-E659F30495C3}" type="datetimeFigureOut">
              <a:rPr lang="en-US" smtClean="0"/>
              <a:t>3/27/2025</a:t>
            </a:fld>
            <a:endParaRPr lang="en-US"/>
          </a:p>
        </p:txBody>
      </p:sp>
      <p:sp>
        <p:nvSpPr>
          <p:cNvPr id="5" name="Footer Placeholder 4">
            <a:extLst>
              <a:ext uri="{FF2B5EF4-FFF2-40B4-BE49-F238E27FC236}">
                <a16:creationId xmlns:a16="http://schemas.microsoft.com/office/drawing/2014/main" id="{AD22D1D9-95FD-2048-8C24-2A1B55F65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BEC77-9EA5-F74E-A125-70D2461207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E773F-A8FD-9A43-AD89-7584A207DBAB}" type="slidenum">
              <a:rPr lang="en-US" smtClean="0"/>
              <a:t>‹#›</a:t>
            </a:fld>
            <a:endParaRPr lang="en-US"/>
          </a:p>
        </p:txBody>
      </p:sp>
    </p:spTree>
    <p:extLst>
      <p:ext uri="{BB962C8B-B14F-4D97-AF65-F5344CB8AC3E}">
        <p14:creationId xmlns:p14="http://schemas.microsoft.com/office/powerpoint/2010/main" val="396593381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4" r:id="rId3"/>
    <p:sldLayoutId id="2147483726"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62" r:id="rId25"/>
    <p:sldLayoutId id="2147483804"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a:t>Click to edit Master title style</a:t>
            </a:r>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dirty="0"/>
              <a:pPr/>
              <a:t>3/27/2025</a:t>
            </a:fld>
            <a:endParaRPr lang="en-US"/>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dirty="0"/>
              <a:pPr/>
              <a:t>‹#›</a:t>
            </a:fld>
            <a:endParaRPr lang="en-US"/>
          </a:p>
        </p:txBody>
      </p:sp>
    </p:spTree>
    <p:extLst>
      <p:ext uri="{BB962C8B-B14F-4D97-AF65-F5344CB8AC3E}">
        <p14:creationId xmlns:p14="http://schemas.microsoft.com/office/powerpoint/2010/main" val="4277111050"/>
      </p:ext>
    </p:extLst>
  </p:cSld>
  <p:clrMap bg1="dk1" tx1="lt1" bg2="dk2" tx2="lt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Lst>
  <p:hf sldNum="0"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hyperlink" Target="http://www.prepitweb.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35.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3" Type="http://schemas.openxmlformats.org/officeDocument/2006/relationships/hyperlink" Target="https://prep-it-community-of-practice.mn.co/" TargetMode="External"/><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CF83FF-577A-C643-8B63-00EA32A36BAA}"/>
              </a:ext>
            </a:extLst>
          </p:cNvPr>
          <p:cNvSpPr>
            <a:spLocks noGrp="1"/>
          </p:cNvSpPr>
          <p:nvPr>
            <p:ph type="ctrTitle"/>
          </p:nvPr>
        </p:nvSpPr>
        <p:spPr>
          <a:xfrm>
            <a:off x="0" y="1705056"/>
            <a:ext cx="11430000" cy="2006840"/>
          </a:xfrm>
        </p:spPr>
        <p:txBody>
          <a:bodyPr>
            <a:normAutofit/>
          </a:bodyPr>
          <a:lstStyle/>
          <a:p>
            <a:r>
              <a:rPr lang="en-US" dirty="0" err="1"/>
              <a:t>PrEP</a:t>
            </a:r>
            <a:r>
              <a:rPr lang="en-US" dirty="0"/>
              <a:t>-it Instructional Presentations</a:t>
            </a:r>
            <a:br>
              <a:rPr lang="en-US" dirty="0"/>
            </a:br>
            <a:r>
              <a:rPr lang="en-US" sz="4000" i="1" dirty="0">
                <a:solidFill>
                  <a:srgbClr val="E9EFF0"/>
                </a:solidFill>
                <a:latin typeface="Poppins Medium" pitchFamily="2" charset="77"/>
                <a:cs typeface="Poppins Medium" pitchFamily="2" charset="77"/>
              </a:rPr>
              <a:t>Module 2: Getting Started</a:t>
            </a:r>
            <a:endParaRPr lang="en-US" sz="4000" dirty="0"/>
          </a:p>
        </p:txBody>
      </p:sp>
      <p:sp>
        <p:nvSpPr>
          <p:cNvPr id="2" name="Subtitle 2">
            <a:extLst>
              <a:ext uri="{FF2B5EF4-FFF2-40B4-BE49-F238E27FC236}">
                <a16:creationId xmlns:a16="http://schemas.microsoft.com/office/drawing/2014/main" id="{72EDA801-3C5D-A77C-07CA-F9977C041B05}"/>
              </a:ext>
            </a:extLst>
          </p:cNvPr>
          <p:cNvSpPr>
            <a:spLocks noGrp="1"/>
          </p:cNvSpPr>
          <p:nvPr>
            <p:ph type="subTitle" idx="1" hasCustomPrompt="1"/>
          </p:nvPr>
        </p:nvSpPr>
        <p:spPr>
          <a:xfrm>
            <a:off x="0" y="4191000"/>
            <a:ext cx="10026502" cy="961944"/>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a:p>
            <a:endParaRPr lang="en-US" dirty="0"/>
          </a:p>
          <a:p>
            <a:r>
              <a:rPr lang="en-US" dirty="0"/>
              <a:t>DECEMBER 2024</a:t>
            </a:r>
          </a:p>
        </p:txBody>
      </p:sp>
    </p:spTree>
    <p:extLst>
      <p:ext uri="{BB962C8B-B14F-4D97-AF65-F5344CB8AC3E}">
        <p14:creationId xmlns:p14="http://schemas.microsoft.com/office/powerpoint/2010/main" val="802128974"/>
      </p:ext>
    </p:extLst>
  </p:cSld>
  <p:clrMapOvr>
    <a:masterClrMapping/>
  </p:clrMapOvr>
  <mc:AlternateContent xmlns:mc="http://schemas.openxmlformats.org/markup-compatibility/2006" xmlns:p14="http://schemas.microsoft.com/office/powerpoint/2010/main">
    <mc:Choice Requires="p14">
      <p:transition spd="slow" p14:dur="2000" advTm="8000"/>
    </mc:Choice>
    <mc:Fallback xmlns="">
      <p:transition spd="slow" advTm="8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672976-BA0D-D46A-6939-BD9F31C26CB0}"/>
              </a:ext>
            </a:extLst>
          </p:cNvPr>
          <p:cNvSpPr>
            <a:spLocks noGrp="1"/>
          </p:cNvSpPr>
          <p:nvPr>
            <p:ph type="body" sz="quarter" idx="10"/>
          </p:nvPr>
        </p:nvSpPr>
        <p:spPr>
          <a:xfrm>
            <a:off x="715518" y="1079343"/>
            <a:ext cx="5886450" cy="1067741"/>
          </a:xfrm>
        </p:spPr>
        <p:txBody>
          <a:bodyPr/>
          <a:lstStyle/>
          <a:p>
            <a:r>
              <a:rPr kumimoji="0" lang="en-US" sz="1700" b="0" i="0" u="none" strike="noStrike" kern="1200" cap="none" spc="0" normalizeH="0" baseline="0" noProof="0" dirty="0">
                <a:ln>
                  <a:noFill/>
                </a:ln>
                <a:solidFill>
                  <a:srgbClr val="635F59"/>
                </a:solidFill>
                <a:effectLst/>
                <a:uLnTx/>
                <a:uFillTx/>
                <a:latin typeface="Calibri" panose="020F0502020204030204"/>
                <a:ea typeface="+mn-ea"/>
                <a:cs typeface="+mn-cs"/>
              </a:rPr>
              <a:t>These slides were prepared by Nicole Bellows and Katharine Kripke of Avenir Health.</a:t>
            </a:r>
          </a:p>
          <a:p>
            <a:endParaRPr lang="en-US" dirty="0"/>
          </a:p>
        </p:txBody>
      </p:sp>
    </p:spTree>
    <p:extLst>
      <p:ext uri="{BB962C8B-B14F-4D97-AF65-F5344CB8AC3E}">
        <p14:creationId xmlns:p14="http://schemas.microsoft.com/office/powerpoint/2010/main" val="2962929845"/>
      </p:ext>
    </p:extLst>
  </p:cSld>
  <p:clrMapOvr>
    <a:masterClrMapping/>
  </p:clrMapOvr>
  <mc:AlternateContent xmlns:mc="http://schemas.openxmlformats.org/markup-compatibility/2006" xmlns:p14="http://schemas.microsoft.com/office/powerpoint/2010/main">
    <mc:Choice Requires="p14">
      <p:transition spd="slow" p14:dur="2000" advTm="5240"/>
    </mc:Choice>
    <mc:Fallback xmlns="">
      <p:transition spd="slow" advTm="524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1C1F5A1-5B19-23D4-1635-256EC6582798}"/>
              </a:ext>
            </a:extLst>
          </p:cNvPr>
          <p:cNvSpPr/>
          <p:nvPr/>
        </p:nvSpPr>
        <p:spPr>
          <a:xfrm>
            <a:off x="6708913" y="0"/>
            <a:ext cx="5483087"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Content Placeholder 4">
            <a:extLst>
              <a:ext uri="{FF2B5EF4-FFF2-40B4-BE49-F238E27FC236}">
                <a16:creationId xmlns:a16="http://schemas.microsoft.com/office/drawing/2014/main" id="{1FDD2365-A693-824B-8B4E-FFAD48F9D8E7}"/>
              </a:ext>
            </a:extLst>
          </p:cNvPr>
          <p:cNvSpPr>
            <a:spLocks noGrp="1"/>
          </p:cNvSpPr>
          <p:nvPr>
            <p:ph idx="1"/>
          </p:nvPr>
        </p:nvSpPr>
        <p:spPr>
          <a:xfrm>
            <a:off x="603255" y="1107991"/>
            <a:ext cx="5483087" cy="4826627"/>
          </a:xfrm>
        </p:spPr>
        <p:txBody>
          <a:bodyPr/>
          <a:lstStyle/>
          <a:p>
            <a:pPr marL="411480" indent="-411480">
              <a:lnSpc>
                <a:spcPct val="100000"/>
              </a:lnSpc>
              <a:spcAft>
                <a:spcPts val="1200"/>
              </a:spcAft>
            </a:pPr>
            <a:r>
              <a:rPr lang="en-US" dirty="0"/>
              <a:t>This presentation is part of a series for guidance on the use of the</a:t>
            </a:r>
            <a:r>
              <a:rPr lang="en-US" sz="2800" dirty="0">
                <a:latin typeface="Poppins" panose="00000500000000000000" pitchFamily="2" charset="0"/>
                <a:cs typeface="Poppins" panose="00000500000000000000" pitchFamily="2" charset="0"/>
              </a:rPr>
              <a:t> </a:t>
            </a:r>
            <a:r>
              <a:rPr lang="en-US" dirty="0" err="1"/>
              <a:t>PrEP</a:t>
            </a:r>
            <a:r>
              <a:rPr lang="en-US" dirty="0"/>
              <a:t>-it (</a:t>
            </a:r>
            <a:r>
              <a:rPr lang="en-US" dirty="0" err="1"/>
              <a:t>PrEP</a:t>
            </a:r>
            <a:r>
              <a:rPr lang="en-US" dirty="0"/>
              <a:t> Implementation planning, monitoring, and evaluation Tool)</a:t>
            </a:r>
          </a:p>
          <a:p>
            <a:pPr marL="411480" indent="-411480">
              <a:lnSpc>
                <a:spcPct val="100000"/>
              </a:lnSpc>
              <a:spcAft>
                <a:spcPts val="1200"/>
              </a:spcAft>
            </a:pPr>
            <a:r>
              <a:rPr lang="en-US" dirty="0" err="1"/>
              <a:t>PrEP</a:t>
            </a:r>
            <a:r>
              <a:rPr lang="en-US" dirty="0"/>
              <a:t>-it is a decision-making and analysis tool with interrelated modules used for target setting, costing, and commodities forecasting</a:t>
            </a:r>
          </a:p>
          <a:p>
            <a:pPr marL="411480" indent="-411480">
              <a:lnSpc>
                <a:spcPct val="100000"/>
              </a:lnSpc>
              <a:spcAft>
                <a:spcPts val="1200"/>
              </a:spcAft>
            </a:pPr>
            <a:endParaRPr lang="en-US" dirty="0"/>
          </a:p>
          <a:p>
            <a:pPr marL="411480" indent="-411480">
              <a:lnSpc>
                <a:spcPct val="100000"/>
              </a:lnSpc>
              <a:spcAft>
                <a:spcPts val="1200"/>
              </a:spcAft>
            </a:pPr>
            <a:endParaRPr lang="en-US" dirty="0"/>
          </a:p>
          <a:p>
            <a:pPr marL="0" indent="0">
              <a:lnSpc>
                <a:spcPct val="100000"/>
              </a:lnSpc>
              <a:spcAft>
                <a:spcPts val="1200"/>
              </a:spcAft>
              <a:buNone/>
            </a:pPr>
            <a:endParaRPr lang="en-US" dirty="0"/>
          </a:p>
        </p:txBody>
      </p:sp>
      <p:sp>
        <p:nvSpPr>
          <p:cNvPr id="4" name="Title 3">
            <a:extLst>
              <a:ext uri="{FF2B5EF4-FFF2-40B4-BE49-F238E27FC236}">
                <a16:creationId xmlns:a16="http://schemas.microsoft.com/office/drawing/2014/main" id="{4771AC45-870F-8C4A-9ECE-9F6DD861686D}"/>
              </a:ext>
            </a:extLst>
          </p:cNvPr>
          <p:cNvSpPr>
            <a:spLocks noGrp="1"/>
          </p:cNvSpPr>
          <p:nvPr>
            <p:ph type="title"/>
          </p:nvPr>
        </p:nvSpPr>
        <p:spPr/>
        <p:txBody>
          <a:bodyPr/>
          <a:lstStyle/>
          <a:p>
            <a:r>
              <a:rPr lang="en-US" dirty="0"/>
              <a:t>Instructional presentations</a:t>
            </a:r>
          </a:p>
        </p:txBody>
      </p:sp>
      <p:sp>
        <p:nvSpPr>
          <p:cNvPr id="11" name="Rectangle 10">
            <a:extLst>
              <a:ext uri="{FF2B5EF4-FFF2-40B4-BE49-F238E27FC236}">
                <a16:creationId xmlns:a16="http://schemas.microsoft.com/office/drawing/2014/main" id="{EECF5314-7365-1306-FD79-4E8A537C6FFC}"/>
              </a:ext>
            </a:extLst>
          </p:cNvPr>
          <p:cNvSpPr/>
          <p:nvPr/>
        </p:nvSpPr>
        <p:spPr>
          <a:xfrm>
            <a:off x="7216770" y="0"/>
            <a:ext cx="4975230" cy="6858000"/>
          </a:xfrm>
          <a:prstGeom prst="rect">
            <a:avLst/>
          </a:prstGeom>
          <a:solidFill>
            <a:schemeClr val="accent2">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3F7FAAD0-A0C6-77C6-FD6C-55519A7B4F90}"/>
              </a:ext>
            </a:extLst>
          </p:cNvPr>
          <p:cNvGrpSpPr/>
          <p:nvPr/>
        </p:nvGrpSpPr>
        <p:grpSpPr>
          <a:xfrm>
            <a:off x="7791449" y="190956"/>
            <a:ext cx="4261008" cy="6089652"/>
            <a:chOff x="7791449" y="190956"/>
            <a:chExt cx="4261008" cy="6089652"/>
          </a:xfrm>
        </p:grpSpPr>
        <p:sp>
          <p:nvSpPr>
            <p:cNvPr id="2" name="Rectangle: Rounded Corners 1">
              <a:extLst>
                <a:ext uri="{FF2B5EF4-FFF2-40B4-BE49-F238E27FC236}">
                  <a16:creationId xmlns:a16="http://schemas.microsoft.com/office/drawing/2014/main" id="{7BDFF16D-5073-4EAF-C8FF-2480DA696714}"/>
                </a:ext>
              </a:extLst>
            </p:cNvPr>
            <p:cNvSpPr/>
            <p:nvPr/>
          </p:nvSpPr>
          <p:spPr>
            <a:xfrm>
              <a:off x="7791449" y="2439082"/>
              <a:ext cx="4261008" cy="3841526"/>
            </a:xfrm>
            <a:prstGeom prst="roundRect">
              <a:avLst>
                <a:gd name="adj" fmla="val 5995"/>
              </a:avLst>
            </a:prstGeom>
            <a:solidFill>
              <a:schemeClr val="accent2">
                <a:lumMod val="20000"/>
                <a:lumOff val="80000"/>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14000"/>
                </a:lnSpc>
                <a:spcBef>
                  <a:spcPts val="300"/>
                </a:spcBef>
                <a:spcAft>
                  <a:spcPts val="300"/>
                </a:spcAft>
                <a:buClrTx/>
                <a:buSzTx/>
                <a:buFontTx/>
                <a:buNone/>
                <a:tabLst/>
                <a:defRPr/>
              </a:pPr>
              <a:r>
                <a:rPr kumimoji="0" lang="en-US" sz="1800" b="1" i="1" u="sng" strike="noStrike" kern="1200" cap="none" spc="0" normalizeH="0" baseline="0" noProof="0" dirty="0">
                  <a:ln>
                    <a:noFill/>
                  </a:ln>
                  <a:solidFill>
                    <a:srgbClr val="29676B"/>
                  </a:solidFill>
                  <a:effectLst/>
                  <a:uLnTx/>
                  <a:uFillTx/>
                  <a:latin typeface="Poppins SemiBold" pitchFamily="2" charset="77"/>
                  <a:ea typeface="+mn-ea"/>
                  <a:cs typeface="Poppins SemiBold" pitchFamily="2" charset="77"/>
                </a:rPr>
                <a:t>PREP-IT GUIDANCE SECTIONS</a:t>
              </a:r>
              <a:endParaRPr kumimoji="0" lang="en-US" sz="1800" b="1" i="0" u="none" strike="noStrike" kern="1200" cap="none" spc="0" normalizeH="0" baseline="0" noProof="0" dirty="0">
                <a:ln>
                  <a:noFill/>
                </a:ln>
                <a:solidFill>
                  <a:schemeClr val="accent2"/>
                </a:solidFill>
                <a:effectLst/>
                <a:uLnTx/>
                <a:uFillTx/>
                <a:latin typeface="Poppins" pitchFamily="2" charset="77"/>
                <a:ea typeface="+mn-ea"/>
                <a:cs typeface="Poppins" pitchFamily="2" charset="77"/>
              </a:endParaRP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Introduction to </a:t>
              </a:r>
              <a:r>
                <a:rPr lang="en-US" dirty="0" err="1">
                  <a:solidFill>
                    <a:schemeClr val="tx1"/>
                  </a:solidFill>
                  <a:latin typeface="Poppins" pitchFamily="2" charset="77"/>
                  <a:cs typeface="Poppins" pitchFamily="2" charset="77"/>
                </a:rPr>
                <a:t>PrEP</a:t>
              </a:r>
              <a:r>
                <a:rPr lang="en-US" dirty="0">
                  <a:solidFill>
                    <a:schemeClr val="tx1"/>
                  </a:solidFill>
                  <a:latin typeface="Poppins" pitchFamily="2" charset="77"/>
                  <a:cs typeface="Poppins" pitchFamily="2" charset="77"/>
                </a:rPr>
                <a:t>-it</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lang="en-US" b="1" dirty="0">
                  <a:solidFill>
                    <a:schemeClr val="accent2"/>
                  </a:solidFill>
                  <a:latin typeface="Poppins" pitchFamily="2" charset="77"/>
                  <a:cs typeface="Poppins" pitchFamily="2" charset="77"/>
                </a:rPr>
                <a:t>Getting started</a:t>
              </a:r>
              <a:endParaRPr kumimoji="0" lang="en-US" sz="1800" b="1" i="0" u="none" strike="noStrike" kern="1200" cap="none" spc="0" normalizeH="0" baseline="0" noProof="0" dirty="0">
                <a:ln>
                  <a:noFill/>
                </a:ln>
                <a:solidFill>
                  <a:schemeClr val="accent2"/>
                </a:solidFill>
                <a:effectLst/>
                <a:uLnTx/>
                <a:uFillTx/>
                <a:latin typeface="Poppins" pitchFamily="2" charset="77"/>
                <a:ea typeface="+mn-ea"/>
                <a:cs typeface="Poppins" pitchFamily="2" charset="77"/>
              </a:endParaRP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Population and methods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Continuation</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Visit schedules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Program data</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Costs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Impact </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Targets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Aggregate/disaggregate</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Commodities forecasting</a:t>
              </a:r>
            </a:p>
          </p:txBody>
        </p:sp>
        <p:pic>
          <p:nvPicPr>
            <p:cNvPr id="6" name="Picture 5" descr="A screenshot of a computer&#10;&#10;Description automatically generated">
              <a:extLst>
                <a:ext uri="{FF2B5EF4-FFF2-40B4-BE49-F238E27FC236}">
                  <a16:creationId xmlns:a16="http://schemas.microsoft.com/office/drawing/2014/main" id="{867B3D56-4BE4-2A6A-2E55-0375935D97B5}"/>
                </a:ext>
              </a:extLst>
            </p:cNvPr>
            <p:cNvPicPr>
              <a:picLocks noChangeAspect="1"/>
            </p:cNvPicPr>
            <p:nvPr/>
          </p:nvPicPr>
          <p:blipFill>
            <a:blip r:embed="rId3"/>
            <a:stretch>
              <a:fillRect/>
            </a:stretch>
          </p:blipFill>
          <p:spPr>
            <a:xfrm>
              <a:off x="8238845" y="190956"/>
              <a:ext cx="2784612" cy="1577410"/>
            </a:xfrm>
            <a:prstGeom prst="rect">
              <a:avLst/>
            </a:prstGeom>
            <a:effectLst>
              <a:outerShdw blurRad="50800" dist="83355" dir="2700000" algn="tl" rotWithShape="0">
                <a:prstClr val="black">
                  <a:alpha val="40000"/>
                </a:prstClr>
              </a:outerShdw>
            </a:effectLst>
          </p:spPr>
        </p:pic>
      </p:grpSp>
      <p:sp>
        <p:nvSpPr>
          <p:cNvPr id="7" name="TextBox 6">
            <a:extLst>
              <a:ext uri="{FF2B5EF4-FFF2-40B4-BE49-F238E27FC236}">
                <a16:creationId xmlns:a16="http://schemas.microsoft.com/office/drawing/2014/main" id="{7709592B-72BC-E4FF-F7B1-95978DD67B82}"/>
              </a:ext>
            </a:extLst>
          </p:cNvPr>
          <p:cNvSpPr txBox="1"/>
          <p:nvPr/>
        </p:nvSpPr>
        <p:spPr>
          <a:xfrm>
            <a:off x="479201" y="5934618"/>
            <a:ext cx="5937504" cy="754053"/>
          </a:xfrm>
          <a:prstGeom prst="rect">
            <a:avLst/>
          </a:prstGeom>
          <a:noFill/>
        </p:spPr>
        <p:txBody>
          <a:bodyPr wrap="square" rtlCol="0">
            <a:spAutoFit/>
          </a:bodyPr>
          <a:lstStyle/>
          <a:p>
            <a:r>
              <a:rPr lang="en-US" sz="2000" dirty="0">
                <a:solidFill>
                  <a:schemeClr val="accent1"/>
                </a:solidFill>
              </a:rPr>
              <a:t>Access </a:t>
            </a:r>
            <a:r>
              <a:rPr lang="en-US" sz="2000" dirty="0" err="1">
                <a:solidFill>
                  <a:schemeClr val="accent1"/>
                </a:solidFill>
              </a:rPr>
              <a:t>PrEP</a:t>
            </a:r>
            <a:r>
              <a:rPr lang="en-US" sz="2000" dirty="0">
                <a:solidFill>
                  <a:schemeClr val="accent1"/>
                </a:solidFill>
              </a:rPr>
              <a:t>-it at </a:t>
            </a:r>
            <a:r>
              <a:rPr lang="en-US" sz="2000" b="1" dirty="0">
                <a:solidFill>
                  <a:schemeClr val="accent1"/>
                </a:solidFill>
                <a:hlinkClick r:id="rId4">
                  <a:extLst>
                    <a:ext uri="{A12FA001-AC4F-418D-AE19-62706E023703}">
                      <ahyp:hlinkClr xmlns:ahyp="http://schemas.microsoft.com/office/drawing/2018/hyperlinkcolor" val="tx"/>
                    </a:ext>
                  </a:extLst>
                </a:hlinkClick>
              </a:rPr>
              <a:t>www.prepitweb.org</a:t>
            </a:r>
            <a:endParaRPr lang="en-US" sz="2000" b="1" dirty="0">
              <a:solidFill>
                <a:schemeClr val="accent1"/>
              </a:solidFill>
            </a:endParaRPr>
          </a:p>
          <a:p>
            <a:endParaRPr lang="en-US" sz="300" b="1" dirty="0">
              <a:solidFill>
                <a:schemeClr val="accent1"/>
              </a:solidFill>
            </a:endParaRPr>
          </a:p>
          <a:p>
            <a:r>
              <a:rPr lang="en-US" sz="2000" dirty="0">
                <a:solidFill>
                  <a:schemeClr val="accent1"/>
                </a:solidFill>
              </a:rPr>
              <a:t>Questions? email </a:t>
            </a:r>
            <a:r>
              <a:rPr lang="en-US" sz="2000" b="1" dirty="0">
                <a:solidFill>
                  <a:schemeClr val="accent1"/>
                </a:solidFill>
              </a:rPr>
              <a:t>prepithelp@avenirhealth.org</a:t>
            </a:r>
          </a:p>
        </p:txBody>
      </p:sp>
    </p:spTree>
    <p:extLst>
      <p:ext uri="{BB962C8B-B14F-4D97-AF65-F5344CB8AC3E}">
        <p14:creationId xmlns:p14="http://schemas.microsoft.com/office/powerpoint/2010/main" val="973587387"/>
      </p:ext>
    </p:extLst>
  </p:cSld>
  <p:clrMapOvr>
    <a:masterClrMapping/>
  </p:clrMapOvr>
  <mc:AlternateContent xmlns:mc="http://schemas.openxmlformats.org/markup-compatibility/2006" xmlns:p14="http://schemas.microsoft.com/office/powerpoint/2010/main">
    <mc:Choice Requires="p14">
      <p:transition spd="slow" p14:dur="2000" advTm="29000"/>
    </mc:Choice>
    <mc:Fallback xmlns="">
      <p:transition spd="slow" advTm="29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4C2334-3FCE-4ACD-7BD7-8754A6BFAAE7}"/>
              </a:ext>
            </a:extLst>
          </p:cNvPr>
          <p:cNvSpPr txBox="1"/>
          <p:nvPr/>
        </p:nvSpPr>
        <p:spPr>
          <a:xfrm>
            <a:off x="1746607" y="2536448"/>
            <a:ext cx="9195371" cy="9079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800" b="1" i="0" u="none" strike="noStrike" kern="1200" cap="none" spc="0" normalizeH="0" baseline="0" noProof="0">
                <a:ln>
                  <a:noFill/>
                </a:ln>
                <a:solidFill>
                  <a:srgbClr val="00666B"/>
                </a:solidFill>
                <a:effectLst/>
                <a:uLnTx/>
                <a:uFillTx/>
                <a:latin typeface="Century Gothic" panose="020B0502020202020204"/>
                <a:ea typeface="+mn-ea"/>
                <a:cs typeface="+mn-cs"/>
              </a:rPr>
              <a:t>GETTING STARTED</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1" i="0" u="none" strike="noStrike" kern="1200" cap="none" spc="0" normalizeH="0" baseline="0" noProof="0">
              <a:ln>
                <a:noFill/>
              </a:ln>
              <a:solidFill>
                <a:srgbClr val="00666B"/>
              </a:solidFill>
              <a:effectLst/>
              <a:uLnTx/>
              <a:uFillTx/>
              <a:latin typeface="Century Gothic" panose="020B0502020202020204"/>
              <a:ea typeface="+mn-ea"/>
              <a:cs typeface="+mn-cs"/>
            </a:endParaRPr>
          </a:p>
        </p:txBody>
      </p:sp>
      <p:cxnSp>
        <p:nvCxnSpPr>
          <p:cNvPr id="5" name="Straight Arrow Connector 4">
            <a:extLst>
              <a:ext uri="{FF2B5EF4-FFF2-40B4-BE49-F238E27FC236}">
                <a16:creationId xmlns:a16="http://schemas.microsoft.com/office/drawing/2014/main" id="{96558557-2462-757D-C231-8E6D04F76D26}"/>
              </a:ext>
            </a:extLst>
          </p:cNvPr>
          <p:cNvCxnSpPr>
            <a:cxnSpLocks/>
          </p:cNvCxnSpPr>
          <p:nvPr/>
        </p:nvCxnSpPr>
        <p:spPr>
          <a:xfrm flipV="1">
            <a:off x="3940866" y="5375191"/>
            <a:ext cx="906658" cy="734677"/>
          </a:xfrm>
          <a:prstGeom prst="straightConnector1">
            <a:avLst/>
          </a:prstGeom>
          <a:ln w="63500">
            <a:tailEnd type="triangle"/>
          </a:ln>
        </p:spPr>
        <p:style>
          <a:lnRef idx="1">
            <a:schemeClr val="accent2"/>
          </a:lnRef>
          <a:fillRef idx="0">
            <a:schemeClr val="accent2"/>
          </a:fillRef>
          <a:effectRef idx="0">
            <a:schemeClr val="accent2"/>
          </a:effectRef>
          <a:fontRef idx="minor">
            <a:schemeClr val="tx1"/>
          </a:fontRef>
        </p:style>
      </p:cxnSp>
      <p:pic>
        <p:nvPicPr>
          <p:cNvPr id="6" name="Picture 5">
            <a:extLst>
              <a:ext uri="{FF2B5EF4-FFF2-40B4-BE49-F238E27FC236}">
                <a16:creationId xmlns:a16="http://schemas.microsoft.com/office/drawing/2014/main" id="{92927EC2-8EF4-4F3F-2872-8FDA994E7058}"/>
              </a:ext>
            </a:extLst>
          </p:cNvPr>
          <p:cNvPicPr>
            <a:picLocks noChangeAspect="1"/>
          </p:cNvPicPr>
          <p:nvPr/>
        </p:nvPicPr>
        <p:blipFill>
          <a:blip r:embed="rId3"/>
          <a:stretch>
            <a:fillRect/>
          </a:stretch>
        </p:blipFill>
        <p:spPr>
          <a:xfrm>
            <a:off x="-88900" y="36760"/>
            <a:ext cx="12192000" cy="6784479"/>
          </a:xfrm>
          <a:prstGeom prst="rect">
            <a:avLst/>
          </a:prstGeom>
        </p:spPr>
      </p:pic>
      <p:sp>
        <p:nvSpPr>
          <p:cNvPr id="8" name="Oval 7">
            <a:extLst>
              <a:ext uri="{FF2B5EF4-FFF2-40B4-BE49-F238E27FC236}">
                <a16:creationId xmlns:a16="http://schemas.microsoft.com/office/drawing/2014/main" id="{686422AE-8529-749A-6BA2-E9AAFE2E39B5}"/>
              </a:ext>
            </a:extLst>
          </p:cNvPr>
          <p:cNvSpPr/>
          <p:nvPr/>
        </p:nvSpPr>
        <p:spPr>
          <a:xfrm>
            <a:off x="2072268" y="5131751"/>
            <a:ext cx="2189356" cy="486879"/>
          </a:xfrm>
          <a:prstGeom prst="ellipse">
            <a:avLst/>
          </a:prstGeom>
          <a:noFill/>
          <a:ln w="793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46464"/>
              </a:solidFill>
              <a:effectLst/>
              <a:uLnTx/>
              <a:uFillTx/>
              <a:latin typeface="Century Gothic" panose="020B0502020202020204"/>
              <a:ea typeface="+mn-ea"/>
              <a:cs typeface="+mn-cs"/>
            </a:endParaRPr>
          </a:p>
        </p:txBody>
      </p:sp>
      <p:sp>
        <p:nvSpPr>
          <p:cNvPr id="7" name="Oval 6">
            <a:extLst>
              <a:ext uri="{FF2B5EF4-FFF2-40B4-BE49-F238E27FC236}">
                <a16:creationId xmlns:a16="http://schemas.microsoft.com/office/drawing/2014/main" id="{FE3AB6E1-1666-CC58-D8A5-8A3F2CF4077A}"/>
              </a:ext>
            </a:extLst>
          </p:cNvPr>
          <p:cNvSpPr/>
          <p:nvPr/>
        </p:nvSpPr>
        <p:spPr>
          <a:xfrm>
            <a:off x="10175488" y="47330"/>
            <a:ext cx="873512" cy="486879"/>
          </a:xfrm>
          <a:prstGeom prst="ellipse">
            <a:avLst/>
          </a:prstGeom>
          <a:noFill/>
          <a:ln w="793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46464"/>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462846964"/>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C7093-12A0-4BEA-81AE-3229E2CF08C5}"/>
              </a:ext>
            </a:extLst>
          </p:cNvPr>
          <p:cNvSpPr>
            <a:spLocks noGrp="1"/>
          </p:cNvSpPr>
          <p:nvPr>
            <p:ph type="title"/>
          </p:nvPr>
        </p:nvSpPr>
        <p:spPr>
          <a:xfrm>
            <a:off x="2932770" y="1385"/>
            <a:ext cx="10515600" cy="1143000"/>
          </a:xfrm>
        </p:spPr>
        <p:txBody>
          <a:bodyPr/>
          <a:lstStyle/>
          <a:p>
            <a:r>
              <a:rPr lang="en-US" dirty="0">
                <a:latin typeface="Poppins SemiBold" panose="00000700000000000000" pitchFamily="2" charset="0"/>
                <a:cs typeface="Poppins SemiBold" panose="00000700000000000000" pitchFamily="2" charset="0"/>
              </a:rPr>
              <a:t>Getting started</a:t>
            </a:r>
            <a:endParaRPr lang="en-US" sz="3600" dirty="0">
              <a:latin typeface="Poppins SemiBold" panose="00000700000000000000" pitchFamily="2" charset="0"/>
              <a:cs typeface="Poppins SemiBold" panose="00000700000000000000" pitchFamily="2" charset="0"/>
            </a:endParaRPr>
          </a:p>
        </p:txBody>
      </p:sp>
      <p:sp>
        <p:nvSpPr>
          <p:cNvPr id="5" name="Content Placeholder 2">
            <a:extLst>
              <a:ext uri="{FF2B5EF4-FFF2-40B4-BE49-F238E27FC236}">
                <a16:creationId xmlns:a16="http://schemas.microsoft.com/office/drawing/2014/main" id="{0D59469B-AE06-97E0-1F5F-005466681F67}"/>
              </a:ext>
            </a:extLst>
          </p:cNvPr>
          <p:cNvSpPr txBox="1">
            <a:spLocks/>
          </p:cNvSpPr>
          <p:nvPr/>
        </p:nvSpPr>
        <p:spPr>
          <a:xfrm>
            <a:off x="3443621" y="962527"/>
            <a:ext cx="7674145" cy="5545842"/>
          </a:xfrm>
          <a:prstGeom prst="rect">
            <a:avLst/>
          </a:prstGeom>
          <a:effectLst/>
        </p:spPr>
        <p:txBody>
          <a:bodyPr vert="horz" lIns="91440" tIns="45720" rIns="91440" bIns="45720" rtlCol="0" anchor="t">
            <a:normAutofit lnSpcReduction="10000"/>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200" b="0" i="0" u="none" strike="noStrike" kern="1200" cap="none" spc="0" normalizeH="0" baseline="0" noProof="0" dirty="0">
                <a:ln>
                  <a:noFill/>
                </a:ln>
                <a:solidFill>
                  <a:srgbClr val="646464"/>
                </a:solidFill>
                <a:effectLst/>
                <a:uLnTx/>
                <a:uFillTx/>
                <a:latin typeface="Calibri "/>
                <a:cs typeface="Poppins" panose="00000500000000000000" pitchFamily="2" charset="0"/>
              </a:rPr>
              <a:t>This feature allows you to tell </a:t>
            </a:r>
            <a:r>
              <a:rPr kumimoji="0" lang="en-US" sz="2200" b="0" i="0" u="none" strike="noStrike" kern="1200" cap="none" spc="0" normalizeH="0" baseline="0" noProof="0" dirty="0" err="1">
                <a:ln>
                  <a:noFill/>
                </a:ln>
                <a:solidFill>
                  <a:srgbClr val="646464"/>
                </a:solidFill>
                <a:effectLst/>
                <a:uLnTx/>
                <a:uFillTx/>
                <a:latin typeface="Calibri "/>
                <a:cs typeface="Poppins" panose="00000500000000000000" pitchFamily="2" charset="0"/>
              </a:rPr>
              <a:t>PrEP</a:t>
            </a:r>
            <a:r>
              <a:rPr kumimoji="0" lang="en-US" sz="2200" b="0" i="0" u="none" strike="noStrike" kern="1200" cap="none" spc="0" normalizeH="0" baseline="0" noProof="0" dirty="0">
                <a:ln>
                  <a:noFill/>
                </a:ln>
                <a:solidFill>
                  <a:srgbClr val="646464"/>
                </a:solidFill>
                <a:effectLst/>
                <a:uLnTx/>
                <a:uFillTx/>
                <a:latin typeface="Calibri "/>
                <a:cs typeface="Poppins" panose="00000500000000000000" pitchFamily="2" charset="0"/>
              </a:rPr>
              <a:t>-it what you want to get out of the tool and then directs you to the needed inputs</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0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200" b="0" i="0" u="none" strike="noStrike" kern="1200" cap="none" spc="0" normalizeH="0" baseline="0" noProof="0" dirty="0">
                <a:ln>
                  <a:noFill/>
                </a:ln>
                <a:solidFill>
                  <a:srgbClr val="646464"/>
                </a:solidFill>
                <a:effectLst/>
                <a:uLnTx/>
                <a:uFillTx/>
                <a:latin typeface="Calibri "/>
                <a:cs typeface="Poppins" panose="00000500000000000000" pitchFamily="2" charset="0"/>
              </a:rPr>
              <a:t>First, select your country from the dropdown list to populate the country-specific defaults</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1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200" b="0" i="0" u="none" strike="noStrike" kern="1200" cap="none" spc="0" normalizeH="0" baseline="0" noProof="0" dirty="0">
                <a:ln>
                  <a:noFill/>
                </a:ln>
                <a:solidFill>
                  <a:srgbClr val="646464"/>
                </a:solidFill>
                <a:effectLst/>
                <a:uLnTx/>
                <a:uFillTx/>
                <a:latin typeface="Calibri "/>
                <a:cs typeface="Poppins" panose="00000500000000000000" pitchFamily="2" charset="0"/>
              </a:rPr>
              <a:t>Answer the two starting questions according to how you want to use the tool</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1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742950" marR="0" lvl="1" indent="-28575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000" b="0" i="0" u="none" strike="noStrike" kern="1200" cap="none" spc="0" normalizeH="0" baseline="0" noProof="0" dirty="0">
                <a:ln>
                  <a:noFill/>
                </a:ln>
                <a:solidFill>
                  <a:srgbClr val="646464"/>
                </a:solidFill>
                <a:effectLst/>
                <a:uLnTx/>
                <a:uFillTx/>
                <a:latin typeface="Calibri "/>
                <a:cs typeface="Poppins" panose="00000500000000000000" pitchFamily="2" charset="0"/>
              </a:rPr>
              <a:t>Note the side panel that will indicate what pages you will visit based on your answers</a:t>
            </a:r>
          </a:p>
          <a:p>
            <a:pPr marL="742950" marR="0" lvl="1" indent="-28575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000" b="0" i="0" u="none" strike="noStrike" kern="1200" cap="none" spc="0" normalizeH="0" baseline="0" noProof="0" dirty="0">
                <a:ln>
                  <a:noFill/>
                </a:ln>
                <a:solidFill>
                  <a:srgbClr val="646464"/>
                </a:solidFill>
                <a:effectLst/>
                <a:uLnTx/>
                <a:uFillTx/>
                <a:latin typeface="Calibri "/>
                <a:cs typeface="Poppins" panose="00000500000000000000" pitchFamily="2" charset="0"/>
              </a:rPr>
              <a:t>The answers to these questions also configure the template</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1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200" b="0" i="0" u="none" strike="noStrike" kern="1200" cap="none" spc="0" normalizeH="0" baseline="0" noProof="0" dirty="0">
                <a:ln>
                  <a:noFill/>
                </a:ln>
                <a:solidFill>
                  <a:srgbClr val="646464"/>
                </a:solidFill>
                <a:effectLst/>
                <a:uLnTx/>
                <a:uFillTx/>
                <a:latin typeface="Calibri "/>
                <a:cs typeface="Poppins" panose="00000500000000000000" pitchFamily="2" charset="0"/>
              </a:rPr>
              <a:t>The buttons at the bottom of the left side panel allow you to download/upload a session to save your work</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22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0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4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p:txBody>
      </p:sp>
      <p:pic>
        <p:nvPicPr>
          <p:cNvPr id="6" name="Picture 5">
            <a:extLst>
              <a:ext uri="{FF2B5EF4-FFF2-40B4-BE49-F238E27FC236}">
                <a16:creationId xmlns:a16="http://schemas.microsoft.com/office/drawing/2014/main" id="{7F3FE1AF-61C2-E67F-2693-614C62900094}"/>
              </a:ext>
            </a:extLst>
          </p:cNvPr>
          <p:cNvPicPr>
            <a:picLocks noChangeAspect="1"/>
          </p:cNvPicPr>
          <p:nvPr/>
        </p:nvPicPr>
        <p:blipFill>
          <a:blip r:embed="rId3"/>
          <a:stretch>
            <a:fillRect/>
          </a:stretch>
        </p:blipFill>
        <p:spPr>
          <a:xfrm>
            <a:off x="23262" y="1385"/>
            <a:ext cx="3306238" cy="6774319"/>
          </a:xfrm>
          <a:prstGeom prst="rect">
            <a:avLst/>
          </a:prstGeom>
        </p:spPr>
      </p:pic>
    </p:spTree>
    <p:extLst>
      <p:ext uri="{BB962C8B-B14F-4D97-AF65-F5344CB8AC3E}">
        <p14:creationId xmlns:p14="http://schemas.microsoft.com/office/powerpoint/2010/main" val="2121495273"/>
      </p:ext>
    </p:extLst>
  </p:cSld>
  <p:clrMapOvr>
    <a:masterClrMapping/>
  </p:clrMapOvr>
  <mc:AlternateContent xmlns:mc="http://schemas.openxmlformats.org/markup-compatibility/2006" xmlns:p14="http://schemas.microsoft.com/office/powerpoint/2010/main">
    <mc:Choice Requires="p14">
      <p:transition spd="slow" p14:dur="2000" advTm="92453"/>
    </mc:Choice>
    <mc:Fallback xmlns="">
      <p:transition spd="slow" advTm="92453"/>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C7093-12A0-4BEA-81AE-3229E2CF08C5}"/>
              </a:ext>
            </a:extLst>
          </p:cNvPr>
          <p:cNvSpPr>
            <a:spLocks noGrp="1"/>
          </p:cNvSpPr>
          <p:nvPr>
            <p:ph type="title"/>
          </p:nvPr>
        </p:nvSpPr>
        <p:spPr/>
        <p:txBody>
          <a:bodyPr>
            <a:normAutofit/>
          </a:bodyPr>
          <a:lstStyle/>
          <a:p>
            <a:r>
              <a:rPr lang="en-US" dirty="0">
                <a:latin typeface="Poppins SemiBold" panose="00000700000000000000" pitchFamily="2" charset="0"/>
                <a:cs typeface="Poppins SemiBold" panose="00000700000000000000" pitchFamily="2" charset="0"/>
              </a:rPr>
              <a:t>Starting questions</a:t>
            </a:r>
          </a:p>
        </p:txBody>
      </p:sp>
      <p:sp>
        <p:nvSpPr>
          <p:cNvPr id="5" name="Content Placeholder 2">
            <a:extLst>
              <a:ext uri="{FF2B5EF4-FFF2-40B4-BE49-F238E27FC236}">
                <a16:creationId xmlns:a16="http://schemas.microsoft.com/office/drawing/2014/main" id="{0D59469B-AE06-97E0-1F5F-005466681F67}"/>
              </a:ext>
            </a:extLst>
          </p:cNvPr>
          <p:cNvSpPr txBox="1">
            <a:spLocks/>
          </p:cNvSpPr>
          <p:nvPr/>
        </p:nvSpPr>
        <p:spPr>
          <a:xfrm>
            <a:off x="411958" y="1081668"/>
            <a:ext cx="4884871" cy="5877132"/>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228600" marR="0" lvl="0" indent="-228600" algn="l" defTabSz="457200" rtl="0" eaLnBrk="1" fontAlgn="auto" latinLnBrk="0" hangingPunct="1">
              <a:lnSpc>
                <a:spcPct val="100000"/>
              </a:lnSpc>
              <a:spcBef>
                <a:spcPct val="20000"/>
              </a:spcBef>
              <a:spcAft>
                <a:spcPts val="600"/>
              </a:spcAft>
              <a:buClr>
                <a:srgbClr val="ED9D11"/>
              </a:buClr>
              <a:buSzTx/>
              <a:buFont typeface="+mj-lt"/>
              <a:buAutoNum type="arabicPeriod"/>
              <a:tabLst/>
              <a:defRPr/>
            </a:pPr>
            <a:endPar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0" marR="0" lvl="0" indent="0" algn="l" defTabSz="457200" rtl="0" eaLnBrk="1" fontAlgn="auto" latinLnBrk="0" hangingPunct="1">
              <a:lnSpc>
                <a:spcPct val="100000"/>
              </a:lnSpc>
              <a:spcBef>
                <a:spcPct val="20000"/>
              </a:spcBef>
              <a:spcAft>
                <a:spcPts val="600"/>
              </a:spcAft>
              <a:buClr>
                <a:srgbClr val="ED9D11"/>
              </a:buClr>
              <a:buSzTx/>
              <a:buNone/>
              <a:tabLst/>
              <a:defRPr/>
            </a:pPr>
            <a:r>
              <a:rPr lang="en-US" sz="2400" b="1" dirty="0">
                <a:solidFill>
                  <a:schemeClr val="accent3"/>
                </a:solidFill>
                <a:latin typeface="Calibri "/>
                <a:cs typeface="Poppins" panose="00000500000000000000" pitchFamily="2" charset="0"/>
              </a:rPr>
              <a:t>1. </a:t>
            </a: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How would you like to set targets?</a:t>
            </a:r>
          </a:p>
          <a:p>
            <a:pPr lvl="1" indent="-342900">
              <a:buFont typeface="Wingdings" panose="05000000000000000000" pitchFamily="2" charset="2"/>
              <a:buChar char="§"/>
              <a:defRPr/>
            </a:pPr>
            <a:r>
              <a:rPr lang="en-US" sz="2400" dirty="0">
                <a:solidFill>
                  <a:srgbClr val="646464"/>
                </a:solidFill>
                <a:latin typeface="Calibri "/>
                <a:cs typeface="Poppins" panose="00000500000000000000" pitchFamily="2" charset="0"/>
              </a:rPr>
              <a:t>Set targets b</a:t>
            </a:r>
            <a:r>
              <a:rPr kumimoji="0" lang="en-US" sz="2400" b="0" i="0" u="none" strike="noStrike" kern="1200" cap="none" spc="0" normalizeH="0" baseline="0" noProof="0" dirty="0" err="1">
                <a:ln>
                  <a:noFill/>
                </a:ln>
                <a:solidFill>
                  <a:srgbClr val="646464"/>
                </a:solidFill>
                <a:effectLst/>
                <a:uLnTx/>
                <a:uFillTx/>
                <a:latin typeface="Calibri "/>
                <a:cs typeface="Poppins" panose="00000500000000000000" pitchFamily="2" charset="0"/>
              </a:rPr>
              <a:t>ased</a:t>
            </a: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 on coverage</a:t>
            </a:r>
          </a:p>
          <a:p>
            <a:pPr lvl="1" indent="-342900">
              <a:buFont typeface="Wingdings" panose="05000000000000000000" pitchFamily="2" charset="2"/>
              <a:buChar char="§"/>
              <a:defRPr/>
            </a:pPr>
            <a:r>
              <a:rPr lang="en-US" sz="2400" dirty="0">
                <a:solidFill>
                  <a:srgbClr val="646464"/>
                </a:solidFill>
                <a:latin typeface="Calibri "/>
                <a:cs typeface="Poppins" panose="00000500000000000000" pitchFamily="2" charset="0"/>
              </a:rPr>
              <a:t>Enter existing targets manually</a:t>
            </a:r>
          </a:p>
          <a:p>
            <a:pPr lvl="1" indent="-342900">
              <a:buFont typeface="Wingdings" panose="05000000000000000000" pitchFamily="2" charset="2"/>
              <a:buChar char="§"/>
              <a:defRPr/>
            </a:pP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Do not set targets</a:t>
            </a:r>
          </a:p>
          <a:p>
            <a:pPr>
              <a:buFont typeface="Wingdings" panose="05000000000000000000" pitchFamily="2" charset="2"/>
              <a:buChar char="§"/>
              <a:defRPr/>
            </a:pPr>
            <a:r>
              <a:rPr lang="en-US" sz="2400" dirty="0">
                <a:solidFill>
                  <a:srgbClr val="646464"/>
                </a:solidFill>
                <a:latin typeface="Calibri "/>
                <a:cs typeface="Poppins" panose="00000500000000000000" pitchFamily="2" charset="0"/>
              </a:rPr>
              <a:t>Will you upload number of clients initiated?</a:t>
            </a:r>
          </a:p>
          <a:p>
            <a:pPr marL="0" indent="0">
              <a:buNone/>
              <a:defRPr/>
            </a:pPr>
            <a:endParaRPr lang="en-US" sz="1000" dirty="0">
              <a:solidFill>
                <a:srgbClr val="646464"/>
              </a:solidFill>
              <a:latin typeface="Calibri "/>
              <a:cs typeface="Poppins" panose="00000500000000000000" pitchFamily="2" charset="0"/>
            </a:endParaRPr>
          </a:p>
          <a:p>
            <a:pPr marL="0" indent="0">
              <a:buNone/>
              <a:defRPr/>
            </a:pPr>
            <a:endParaRPr kumimoji="0" lang="en-US" sz="10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0" marR="0" lvl="0" indent="0" algn="l" defTabSz="457200" rtl="0" eaLnBrk="1" fontAlgn="auto" latinLnBrk="0" hangingPunct="1">
              <a:lnSpc>
                <a:spcPct val="100000"/>
              </a:lnSpc>
              <a:spcBef>
                <a:spcPct val="20000"/>
              </a:spcBef>
              <a:spcAft>
                <a:spcPts val="600"/>
              </a:spcAft>
              <a:buClr>
                <a:srgbClr val="ED9D11"/>
              </a:buClr>
              <a:buSzTx/>
              <a:buFont typeface="Wingdings 2" charset="2"/>
              <a:buNone/>
              <a:tabLst/>
              <a:defRPr/>
            </a:pPr>
            <a:endParaRPr kumimoji="0" lang="en-US" sz="14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p:txBody>
      </p:sp>
      <p:sp>
        <p:nvSpPr>
          <p:cNvPr id="10" name="Content Placeholder 2">
            <a:extLst>
              <a:ext uri="{FF2B5EF4-FFF2-40B4-BE49-F238E27FC236}">
                <a16:creationId xmlns:a16="http://schemas.microsoft.com/office/drawing/2014/main" id="{AC7687E2-1E4B-44CC-AB09-A772C27FC851}"/>
              </a:ext>
            </a:extLst>
          </p:cNvPr>
          <p:cNvSpPr txBox="1">
            <a:spLocks/>
          </p:cNvSpPr>
          <p:nvPr/>
        </p:nvSpPr>
        <p:spPr>
          <a:xfrm>
            <a:off x="6306065" y="1501697"/>
            <a:ext cx="4884871" cy="5877132"/>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0" indent="0">
              <a:buNone/>
              <a:defRPr/>
            </a:pPr>
            <a:r>
              <a:rPr lang="en-US" sz="2400" b="1" dirty="0">
                <a:solidFill>
                  <a:schemeClr val="accent3"/>
                </a:solidFill>
                <a:latin typeface="Calibri "/>
                <a:cs typeface="Poppins" panose="00000500000000000000" pitchFamily="2" charset="0"/>
              </a:rPr>
              <a:t>2</a:t>
            </a:r>
            <a:r>
              <a:rPr kumimoji="0" lang="en-US" sz="2400" b="1" i="0" u="none" strike="noStrike" kern="1200" cap="none" spc="0" normalizeH="0" baseline="0" noProof="0" dirty="0">
                <a:ln>
                  <a:noFill/>
                </a:ln>
                <a:solidFill>
                  <a:schemeClr val="accent3"/>
                </a:solidFill>
                <a:effectLst/>
                <a:uLnTx/>
                <a:uFillTx/>
                <a:latin typeface="Calibri "/>
                <a:ea typeface="+mn-ea"/>
                <a:cs typeface="Poppins" panose="00000500000000000000" pitchFamily="2" charset="0"/>
              </a:rPr>
              <a:t>. </a:t>
            </a:r>
            <a:r>
              <a:rPr kumimoji="0" lang="en-US" sz="2400" b="0" i="0" u="none" strike="noStrike" kern="1200" cap="none" spc="0" normalizeH="0" baseline="0" noProof="0" dirty="0">
                <a:ln>
                  <a:noFill/>
                </a:ln>
                <a:solidFill>
                  <a:srgbClr val="646464"/>
                </a:solidFill>
                <a:effectLst/>
                <a:uLnTx/>
                <a:uFillTx/>
                <a:latin typeface="Calibri "/>
                <a:ea typeface="+mn-ea"/>
                <a:cs typeface="Poppins" panose="00000500000000000000" pitchFamily="2" charset="0"/>
              </a:rPr>
              <a:t>What features of </a:t>
            </a:r>
            <a:r>
              <a:rPr kumimoji="0" lang="en-US" sz="2400" b="0" i="0" u="none" strike="noStrike" kern="1200" cap="none" spc="0" normalizeH="0" baseline="0" noProof="0" dirty="0" err="1">
                <a:ln>
                  <a:noFill/>
                </a:ln>
                <a:solidFill>
                  <a:srgbClr val="646464"/>
                </a:solidFill>
                <a:effectLst/>
                <a:uLnTx/>
                <a:uFillTx/>
                <a:latin typeface="Calibri "/>
                <a:ea typeface="+mn-ea"/>
                <a:cs typeface="Poppins" panose="00000500000000000000" pitchFamily="2" charset="0"/>
              </a:rPr>
              <a:t>PrEP</a:t>
            </a:r>
            <a:r>
              <a:rPr lang="en-US" sz="2400" dirty="0">
                <a:solidFill>
                  <a:srgbClr val="646464"/>
                </a:solidFill>
                <a:latin typeface="Calibri "/>
                <a:cs typeface="Poppins" panose="00000500000000000000" pitchFamily="2" charset="0"/>
              </a:rPr>
              <a:t>-it do you want to use in this session?</a:t>
            </a:r>
            <a:endParaRPr kumimoji="0" lang="en-US" sz="24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0" marR="0" lvl="0" indent="0" algn="l" defTabSz="457200" rtl="0" eaLnBrk="1" fontAlgn="auto" latinLnBrk="0" hangingPunct="1">
              <a:lnSpc>
                <a:spcPct val="100000"/>
              </a:lnSpc>
              <a:spcBef>
                <a:spcPct val="20000"/>
              </a:spcBef>
              <a:spcAft>
                <a:spcPts val="600"/>
              </a:spcAft>
              <a:buClr>
                <a:srgbClr val="ED9D11"/>
              </a:buClr>
              <a:buSzTx/>
              <a:buFont typeface="Wingdings 2" charset="2"/>
              <a:buNone/>
              <a:tabLst/>
              <a:defRPr/>
            </a:pPr>
            <a:endParaRPr kumimoji="0" lang="en-US" sz="10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0" marR="0" lvl="0" indent="0" algn="l" defTabSz="457200" rtl="0" eaLnBrk="1" fontAlgn="auto" latinLnBrk="0" hangingPunct="1">
              <a:lnSpc>
                <a:spcPct val="100000"/>
              </a:lnSpc>
              <a:spcBef>
                <a:spcPct val="20000"/>
              </a:spcBef>
              <a:spcAft>
                <a:spcPts val="600"/>
              </a:spcAft>
              <a:buClr>
                <a:srgbClr val="ED9D11"/>
              </a:buClr>
              <a:buSzTx/>
              <a:buFont typeface="Wingdings 2" charset="2"/>
              <a:buNone/>
              <a:tabLst/>
              <a:defRPr/>
            </a:pPr>
            <a:endParaRPr kumimoji="0" lang="en-US" sz="14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p:txBody>
      </p:sp>
      <p:pic>
        <p:nvPicPr>
          <p:cNvPr id="12" name="Picture 11">
            <a:extLst>
              <a:ext uri="{FF2B5EF4-FFF2-40B4-BE49-F238E27FC236}">
                <a16:creationId xmlns:a16="http://schemas.microsoft.com/office/drawing/2014/main" id="{257F87EC-3984-8F08-8285-23C4193827D3}"/>
              </a:ext>
            </a:extLst>
          </p:cNvPr>
          <p:cNvPicPr>
            <a:picLocks noChangeAspect="1"/>
          </p:cNvPicPr>
          <p:nvPr/>
        </p:nvPicPr>
        <p:blipFill>
          <a:blip r:embed="rId3"/>
          <a:stretch>
            <a:fillRect/>
          </a:stretch>
        </p:blipFill>
        <p:spPr>
          <a:xfrm>
            <a:off x="6356310" y="2534812"/>
            <a:ext cx="4784382" cy="2918134"/>
          </a:xfrm>
          <a:prstGeom prst="rect">
            <a:avLst/>
          </a:prstGeom>
        </p:spPr>
      </p:pic>
    </p:spTree>
    <p:extLst>
      <p:ext uri="{BB962C8B-B14F-4D97-AF65-F5344CB8AC3E}">
        <p14:creationId xmlns:p14="http://schemas.microsoft.com/office/powerpoint/2010/main" val="853114779"/>
      </p:ext>
    </p:extLst>
  </p:cSld>
  <p:clrMapOvr>
    <a:masterClrMapping/>
  </p:clrMapOvr>
  <mc:AlternateContent xmlns:mc="http://schemas.openxmlformats.org/markup-compatibility/2006" xmlns:p14="http://schemas.microsoft.com/office/powerpoint/2010/main">
    <mc:Choice Requires="p14">
      <p:transition spd="slow" p14:dur="2000" advTm="66000"/>
    </mc:Choice>
    <mc:Fallback xmlns="">
      <p:transition spd="slow" advTm="66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4034A5D-39F0-00F0-55AC-BD19AA95AE2C}"/>
              </a:ext>
            </a:extLst>
          </p:cNvPr>
          <p:cNvPicPr>
            <a:picLocks noChangeAspect="1"/>
          </p:cNvPicPr>
          <p:nvPr/>
        </p:nvPicPr>
        <p:blipFill>
          <a:blip r:embed="rId3"/>
          <a:stretch>
            <a:fillRect/>
          </a:stretch>
        </p:blipFill>
        <p:spPr>
          <a:xfrm>
            <a:off x="6630030" y="1575920"/>
            <a:ext cx="4221201" cy="1095375"/>
          </a:xfrm>
          <a:prstGeom prst="rect">
            <a:avLst/>
          </a:prstGeom>
        </p:spPr>
      </p:pic>
      <p:pic>
        <p:nvPicPr>
          <p:cNvPr id="8" name="Picture 7">
            <a:extLst>
              <a:ext uri="{FF2B5EF4-FFF2-40B4-BE49-F238E27FC236}">
                <a16:creationId xmlns:a16="http://schemas.microsoft.com/office/drawing/2014/main" id="{FD232ED1-A604-C2F8-93C9-00BE7DFC96A1}"/>
              </a:ext>
            </a:extLst>
          </p:cNvPr>
          <p:cNvPicPr>
            <a:picLocks noChangeAspect="1"/>
          </p:cNvPicPr>
          <p:nvPr/>
        </p:nvPicPr>
        <p:blipFill>
          <a:blip r:embed="rId4"/>
          <a:stretch>
            <a:fillRect/>
          </a:stretch>
        </p:blipFill>
        <p:spPr>
          <a:xfrm>
            <a:off x="6630030" y="3042634"/>
            <a:ext cx="4391025" cy="1095375"/>
          </a:xfrm>
          <a:prstGeom prst="rect">
            <a:avLst/>
          </a:prstGeom>
        </p:spPr>
      </p:pic>
      <p:sp>
        <p:nvSpPr>
          <p:cNvPr id="11" name="Rectangle: Rounded Corners 10">
            <a:extLst>
              <a:ext uri="{FF2B5EF4-FFF2-40B4-BE49-F238E27FC236}">
                <a16:creationId xmlns:a16="http://schemas.microsoft.com/office/drawing/2014/main" id="{5C6B0560-E836-9F06-4200-E774AB4F8B7B}"/>
              </a:ext>
            </a:extLst>
          </p:cNvPr>
          <p:cNvSpPr/>
          <p:nvPr/>
        </p:nvSpPr>
        <p:spPr>
          <a:xfrm>
            <a:off x="6349430" y="1333955"/>
            <a:ext cx="4501801" cy="3127875"/>
          </a:xfrm>
          <a:prstGeom prst="roundRect">
            <a:avLst/>
          </a:prstGeom>
          <a:noFill/>
          <a:ln w="635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32C7093-12A0-4BEA-81AE-3229E2CF08C5}"/>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Generating and uploading data template</a:t>
            </a:r>
            <a:endParaRPr lang="en-US" sz="3600" dirty="0">
              <a:latin typeface="Poppins SemiBold" panose="00000700000000000000" pitchFamily="2" charset="0"/>
              <a:cs typeface="Poppins SemiBold" panose="00000700000000000000" pitchFamily="2" charset="0"/>
            </a:endParaRPr>
          </a:p>
        </p:txBody>
      </p:sp>
      <p:sp>
        <p:nvSpPr>
          <p:cNvPr id="4" name="Content Placeholder 2">
            <a:extLst>
              <a:ext uri="{FF2B5EF4-FFF2-40B4-BE49-F238E27FC236}">
                <a16:creationId xmlns:a16="http://schemas.microsoft.com/office/drawing/2014/main" id="{B4DC5996-74F9-0CA1-7B4B-EE92A651608A}"/>
              </a:ext>
            </a:extLst>
          </p:cNvPr>
          <p:cNvSpPr txBox="1">
            <a:spLocks/>
          </p:cNvSpPr>
          <p:nvPr/>
        </p:nvSpPr>
        <p:spPr>
          <a:xfrm>
            <a:off x="436858" y="1500753"/>
            <a:ext cx="5659142" cy="5274513"/>
          </a:xfrm>
          <a:prstGeom prst="rect">
            <a:avLst/>
          </a:prstGeom>
          <a:effectLst/>
        </p:spPr>
        <p:txBody>
          <a:bodyPr vert="horz" lIns="91440" tIns="45720" rIns="91440" bIns="45720" rtlCol="0" anchor="t">
            <a:normAutofit lnSpcReduction="10000"/>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400" b="0" i="0" u="none" strike="noStrike" kern="1200" cap="none" spc="0" normalizeH="0" baseline="0" noProof="0" dirty="0" err="1">
                <a:ln>
                  <a:noFill/>
                </a:ln>
                <a:solidFill>
                  <a:srgbClr val="646464"/>
                </a:solidFill>
                <a:effectLst/>
                <a:uLnTx/>
                <a:uFillTx/>
                <a:latin typeface="Calibri "/>
                <a:cs typeface="Poppins" panose="00000500000000000000" pitchFamily="2" charset="0"/>
              </a:rPr>
              <a:t>PrEP</a:t>
            </a: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-it allows for the disaggregation of </a:t>
            </a:r>
            <a:r>
              <a:rPr kumimoji="0" lang="en-US" sz="2400" b="0" i="0" u="none" strike="noStrike" kern="1200" cap="none" spc="0" normalizeH="0" baseline="0" noProof="0" dirty="0" err="1">
                <a:ln>
                  <a:noFill/>
                </a:ln>
                <a:solidFill>
                  <a:srgbClr val="646464"/>
                </a:solidFill>
                <a:effectLst/>
                <a:uLnTx/>
                <a:uFillTx/>
                <a:latin typeface="Calibri "/>
                <a:cs typeface="Poppins" panose="00000500000000000000" pitchFamily="2" charset="0"/>
              </a:rPr>
              <a:t>PrEP</a:t>
            </a: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 targets by subnational geography. If you want to enter two levels, put the name of the larger geographic area (e.g., region or province) as </a:t>
            </a:r>
            <a:r>
              <a:rPr kumimoji="0" lang="en-US" sz="2400" b="0" i="1" u="none" strike="noStrike" kern="1200" cap="none" spc="0" normalizeH="0" baseline="0" noProof="0" dirty="0">
                <a:ln>
                  <a:noFill/>
                </a:ln>
                <a:solidFill>
                  <a:srgbClr val="646464"/>
                </a:solidFill>
                <a:effectLst/>
                <a:uLnTx/>
                <a:uFillTx/>
                <a:latin typeface="Calibri "/>
                <a:cs typeface="Poppins" panose="00000500000000000000" pitchFamily="2" charset="0"/>
              </a:rPr>
              <a:t>“Level 1” and the smaller geographic area (e.g., district or county) as “Level 2.” </a:t>
            </a:r>
            <a:endPar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lang="en-US" sz="2400" dirty="0">
                <a:solidFill>
                  <a:srgbClr val="646464"/>
                </a:solidFill>
                <a:latin typeface="Calibri "/>
                <a:cs typeface="Poppins" panose="00000500000000000000" pitchFamily="2" charset="0"/>
              </a:rPr>
              <a:t>C</a:t>
            </a: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lick on the </a:t>
            </a:r>
            <a:r>
              <a:rPr kumimoji="0" lang="en-US" sz="2400" b="1" i="1" u="none" strike="noStrike" kern="1200" cap="none" spc="0" normalizeH="0" baseline="0" noProof="0" dirty="0">
                <a:ln>
                  <a:noFill/>
                </a:ln>
                <a:solidFill>
                  <a:srgbClr val="646464"/>
                </a:solidFill>
                <a:effectLst/>
                <a:uLnTx/>
                <a:uFillTx/>
                <a:latin typeface="Calibri "/>
                <a:cs typeface="Poppins" panose="00000500000000000000" pitchFamily="2" charset="0"/>
              </a:rPr>
              <a:t>Generate data template </a:t>
            </a: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button. This will create an Excel workbook and save it to your computer. The template </a:t>
            </a:r>
            <a:r>
              <a:rPr lang="en-US" sz="2400" dirty="0">
                <a:solidFill>
                  <a:srgbClr val="646464"/>
                </a:solidFill>
                <a:latin typeface="Calibri "/>
                <a:cs typeface="Poppins" panose="00000500000000000000" pitchFamily="2" charset="0"/>
              </a:rPr>
              <a:t>is one place where you enter and document sources for most of the tool inputs; it</a:t>
            </a: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 allows advanced users to collect and organize data externally, if desired.</a:t>
            </a:r>
            <a:endParaRPr kumimoji="0" lang="en-US" sz="11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22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0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4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p:txBody>
      </p:sp>
      <p:sp>
        <p:nvSpPr>
          <p:cNvPr id="12" name="TextBox 11">
            <a:extLst>
              <a:ext uri="{FF2B5EF4-FFF2-40B4-BE49-F238E27FC236}">
                <a16:creationId xmlns:a16="http://schemas.microsoft.com/office/drawing/2014/main" id="{2EBF1BBD-F97D-FACC-FD68-D1005DC5B1A4}"/>
              </a:ext>
            </a:extLst>
          </p:cNvPr>
          <p:cNvSpPr txBox="1"/>
          <p:nvPr/>
        </p:nvSpPr>
        <p:spPr>
          <a:xfrm>
            <a:off x="8058508" y="2580969"/>
            <a:ext cx="1608463" cy="461665"/>
          </a:xfrm>
          <a:prstGeom prst="rect">
            <a:avLst/>
          </a:prstGeom>
          <a:noFill/>
        </p:spPr>
        <p:txBody>
          <a:bodyPr wrap="square" rtlCol="0">
            <a:spAutoFit/>
          </a:bodyPr>
          <a:lstStyle/>
          <a:p>
            <a:r>
              <a:rPr lang="en-US" sz="2400" i="1" dirty="0">
                <a:solidFill>
                  <a:schemeClr val="accent2"/>
                </a:solidFill>
              </a:rPr>
              <a:t>- or - </a:t>
            </a:r>
          </a:p>
        </p:txBody>
      </p:sp>
      <p:pic>
        <p:nvPicPr>
          <p:cNvPr id="14" name="Picture 13">
            <a:extLst>
              <a:ext uri="{FF2B5EF4-FFF2-40B4-BE49-F238E27FC236}">
                <a16:creationId xmlns:a16="http://schemas.microsoft.com/office/drawing/2014/main" id="{AFE43368-02D2-0B11-BFDE-EDCD0CDE8A6B}"/>
              </a:ext>
            </a:extLst>
          </p:cNvPr>
          <p:cNvPicPr>
            <a:picLocks noChangeAspect="1"/>
          </p:cNvPicPr>
          <p:nvPr/>
        </p:nvPicPr>
        <p:blipFill>
          <a:blip r:embed="rId5"/>
          <a:stretch>
            <a:fillRect/>
          </a:stretch>
        </p:blipFill>
        <p:spPr>
          <a:xfrm>
            <a:off x="6776292" y="4980372"/>
            <a:ext cx="3648075" cy="638175"/>
          </a:xfrm>
          <a:prstGeom prst="rect">
            <a:avLst/>
          </a:prstGeom>
        </p:spPr>
      </p:pic>
    </p:spTree>
    <p:extLst>
      <p:ext uri="{BB962C8B-B14F-4D97-AF65-F5344CB8AC3E}">
        <p14:creationId xmlns:p14="http://schemas.microsoft.com/office/powerpoint/2010/main" val="3527728287"/>
      </p:ext>
    </p:extLst>
  </p:cSld>
  <p:clrMapOvr>
    <a:masterClrMapping/>
  </p:clrMapOvr>
  <mc:AlternateContent xmlns:mc="http://schemas.openxmlformats.org/markup-compatibility/2006" xmlns:p14="http://schemas.microsoft.com/office/powerpoint/2010/main">
    <mc:Choice Requires="p14">
      <p:transition spd="slow" p14:dur="2000" advTm="67000"/>
    </mc:Choice>
    <mc:Fallback xmlns="">
      <p:transition spd="slow" advTm="67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2213D-BC82-02AC-1E4B-2EF391FC61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4EF236-F866-EC58-FF2F-945F05AF53EC}"/>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Completing the </a:t>
            </a:r>
            <a:r>
              <a:rPr lang="en-US" dirty="0" err="1">
                <a:latin typeface="Poppins SemiBold" panose="00000700000000000000" pitchFamily="2" charset="0"/>
                <a:cs typeface="Poppins SemiBold" panose="00000700000000000000" pitchFamily="2" charset="0"/>
              </a:rPr>
              <a:t>PrEP</a:t>
            </a:r>
            <a:r>
              <a:rPr lang="en-US" dirty="0">
                <a:latin typeface="Poppins SemiBold" panose="00000700000000000000" pitchFamily="2" charset="0"/>
                <a:cs typeface="Poppins SemiBold" panose="00000700000000000000" pitchFamily="2" charset="0"/>
              </a:rPr>
              <a:t>-it data template</a:t>
            </a:r>
            <a:endParaRPr lang="en-US" sz="3600" dirty="0">
              <a:latin typeface="Poppins SemiBold" panose="00000700000000000000" pitchFamily="2" charset="0"/>
              <a:cs typeface="Poppins SemiBold" panose="00000700000000000000" pitchFamily="2" charset="0"/>
            </a:endParaRPr>
          </a:p>
        </p:txBody>
      </p:sp>
      <p:sp>
        <p:nvSpPr>
          <p:cNvPr id="5" name="Content Placeholder 2">
            <a:extLst>
              <a:ext uri="{FF2B5EF4-FFF2-40B4-BE49-F238E27FC236}">
                <a16:creationId xmlns:a16="http://schemas.microsoft.com/office/drawing/2014/main" id="{67AA2511-E05E-E349-4FF9-EAC15014AE99}"/>
              </a:ext>
            </a:extLst>
          </p:cNvPr>
          <p:cNvSpPr txBox="1">
            <a:spLocks/>
          </p:cNvSpPr>
          <p:nvPr/>
        </p:nvSpPr>
        <p:spPr>
          <a:xfrm>
            <a:off x="284456" y="1348354"/>
            <a:ext cx="11479454" cy="5121461"/>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228600" marR="0" lvl="0" indent="-228600" algn="l" defTabSz="457200" rtl="0" eaLnBrk="1" fontAlgn="auto" latinLnBrk="0" hangingPunct="1">
              <a:lnSpc>
                <a:spcPct val="100000"/>
              </a:lnSpc>
              <a:spcBef>
                <a:spcPct val="20000"/>
              </a:spcBef>
              <a:spcAft>
                <a:spcPts val="600"/>
              </a:spcAft>
              <a:buClr>
                <a:srgbClr val="ED9D11"/>
              </a:buClr>
              <a:buSzTx/>
              <a:buFont typeface="+mj-lt"/>
              <a:buAutoNum type="arabicPeriod"/>
              <a:tabLst/>
              <a:defRPr/>
            </a:pPr>
            <a:endParaRPr kumimoji="0" lang="en-US" sz="1100" b="0" i="0" u="none" strike="noStrike" kern="1200" cap="none" spc="0" normalizeH="0" baseline="0" noProof="0">
              <a:ln>
                <a:noFill/>
              </a:ln>
              <a:solidFill>
                <a:srgbClr val="646464"/>
              </a:solidFill>
              <a:effectLst/>
              <a:uLnTx/>
              <a:uFillTx/>
              <a:latin typeface="Century Gothic" panose="020B0502020202020204"/>
              <a:ea typeface="+mn-ea"/>
              <a:cs typeface="+mn-cs"/>
            </a:endParaRPr>
          </a:p>
          <a:p>
            <a:pPr marL="0" marR="0" lvl="0" indent="0" algn="l" defTabSz="457200" rtl="0" eaLnBrk="1" fontAlgn="auto" latinLnBrk="0" hangingPunct="1">
              <a:lnSpc>
                <a:spcPct val="100000"/>
              </a:lnSpc>
              <a:spcBef>
                <a:spcPct val="20000"/>
              </a:spcBef>
              <a:spcAft>
                <a:spcPts val="600"/>
              </a:spcAft>
              <a:buClr>
                <a:srgbClr val="ED9D11"/>
              </a:buClr>
              <a:buSzTx/>
              <a:buFont typeface="Wingdings 2" charset="2"/>
              <a:buNone/>
              <a:tabLst/>
              <a:defRPr/>
            </a:pPr>
            <a:endParaRPr kumimoji="0" lang="en-US" sz="2200" b="0" i="0" u="none" strike="noStrike" kern="1200" cap="none" spc="0" normalizeH="0" baseline="0" noProof="0">
              <a:ln>
                <a:noFill/>
              </a:ln>
              <a:solidFill>
                <a:srgbClr val="646464"/>
              </a:solidFill>
              <a:effectLst/>
              <a:uLnTx/>
              <a:uFillTx/>
              <a:latin typeface="Century Gothic" panose="020B0502020202020204"/>
              <a:ea typeface="+mn-ea"/>
              <a:cs typeface="+mn-cs"/>
            </a:endParaRPr>
          </a:p>
          <a:p>
            <a:pPr marL="0" marR="0" lvl="0" indent="0" algn="l" defTabSz="457200" rtl="0" eaLnBrk="1" fontAlgn="auto" latinLnBrk="0" hangingPunct="1">
              <a:lnSpc>
                <a:spcPct val="100000"/>
              </a:lnSpc>
              <a:spcBef>
                <a:spcPct val="20000"/>
              </a:spcBef>
              <a:spcAft>
                <a:spcPts val="600"/>
              </a:spcAft>
              <a:buClr>
                <a:srgbClr val="ED9D11"/>
              </a:buClr>
              <a:buSzTx/>
              <a:buFont typeface="Wingdings 2" charset="2"/>
              <a:buNone/>
              <a:tabLst/>
              <a:defRPr/>
            </a:pPr>
            <a:endParaRPr kumimoji="0" lang="en-US" sz="1000" b="0" i="0" u="none" strike="noStrike" kern="1200" cap="none" spc="0" normalizeH="0" baseline="0" noProof="0">
              <a:ln>
                <a:noFill/>
              </a:ln>
              <a:solidFill>
                <a:srgbClr val="646464"/>
              </a:solidFill>
              <a:effectLst/>
              <a:uLnTx/>
              <a:uFillTx/>
              <a:latin typeface="Century Gothic" panose="020B0502020202020204"/>
              <a:ea typeface="+mn-ea"/>
              <a:cs typeface="+mn-cs"/>
            </a:endParaRPr>
          </a:p>
          <a:p>
            <a:pPr marL="0" marR="0" lvl="0" indent="0" algn="l" defTabSz="457200" rtl="0" eaLnBrk="1" fontAlgn="auto" latinLnBrk="0" hangingPunct="1">
              <a:lnSpc>
                <a:spcPct val="100000"/>
              </a:lnSpc>
              <a:spcBef>
                <a:spcPct val="20000"/>
              </a:spcBef>
              <a:spcAft>
                <a:spcPts val="600"/>
              </a:spcAft>
              <a:buClr>
                <a:srgbClr val="ED9D11"/>
              </a:buClr>
              <a:buSzTx/>
              <a:buFont typeface="Wingdings 2" charset="2"/>
              <a:buNone/>
              <a:tabLst/>
              <a:defRPr/>
            </a:pPr>
            <a:endParaRPr kumimoji="0" lang="en-US" sz="1400" b="0" i="0" u="none" strike="noStrike" kern="1200" cap="none" spc="0" normalizeH="0" baseline="0" noProof="0">
              <a:ln>
                <a:noFill/>
              </a:ln>
              <a:solidFill>
                <a:srgbClr val="646464"/>
              </a:solidFill>
              <a:effectLst/>
              <a:uLnTx/>
              <a:uFillTx/>
              <a:latin typeface="Century Gothic" panose="020B0502020202020204"/>
              <a:ea typeface="+mn-ea"/>
              <a:cs typeface="+mn-cs"/>
            </a:endParaRPr>
          </a:p>
        </p:txBody>
      </p:sp>
      <p:sp>
        <p:nvSpPr>
          <p:cNvPr id="11" name="Content Placeholder 2">
            <a:extLst>
              <a:ext uri="{FF2B5EF4-FFF2-40B4-BE49-F238E27FC236}">
                <a16:creationId xmlns:a16="http://schemas.microsoft.com/office/drawing/2014/main" id="{5F6B08E7-19CF-8FE8-E998-A6AA279C7BEB}"/>
              </a:ext>
            </a:extLst>
          </p:cNvPr>
          <p:cNvSpPr txBox="1">
            <a:spLocks/>
          </p:cNvSpPr>
          <p:nvPr/>
        </p:nvSpPr>
        <p:spPr>
          <a:xfrm>
            <a:off x="428091" y="1375464"/>
            <a:ext cx="4613810" cy="5121461"/>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a:buFont typeface="Wingdings" panose="05000000000000000000" pitchFamily="2" charset="2"/>
              <a:buChar char="§"/>
              <a:defRPr/>
            </a:pP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Most of the tabs on the data template can be used to collect data for key inputs in </a:t>
            </a:r>
            <a:r>
              <a:rPr kumimoji="0" lang="en-US" sz="2400" b="0" i="0" u="none" strike="noStrike" kern="1200" cap="none" spc="0" normalizeH="0" baseline="0" noProof="0" dirty="0" err="1">
                <a:ln>
                  <a:noFill/>
                </a:ln>
                <a:solidFill>
                  <a:srgbClr val="646464"/>
                </a:solidFill>
                <a:effectLst/>
                <a:uLnTx/>
                <a:uFillTx/>
                <a:latin typeface="Calibri "/>
                <a:cs typeface="Poppins" panose="00000500000000000000" pitchFamily="2" charset="0"/>
              </a:rPr>
              <a:t>PrEP</a:t>
            </a: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-it, but these can also be entered directly into the tool and are not required at this time</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0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a:buFont typeface="Wingdings" panose="05000000000000000000" pitchFamily="2" charset="2"/>
              <a:buChar char="§"/>
              <a:defRPr/>
            </a:pP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If you plan to disaggregate your targets, you should complete the “Subnational Areas” tab</a:t>
            </a:r>
            <a:r>
              <a:rPr lang="en-US" sz="2400" dirty="0">
                <a:solidFill>
                  <a:srgbClr val="646464"/>
                </a:solidFill>
                <a:latin typeface="Calibri "/>
                <a:cs typeface="Poppins" panose="00000500000000000000" pitchFamily="2" charset="0"/>
              </a:rPr>
              <a:t> and specify </a:t>
            </a: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the population over age 15 for each subnational area</a:t>
            </a:r>
            <a:endParaRPr lang="en-US" sz="2400" dirty="0">
              <a:solidFill>
                <a:srgbClr val="646464"/>
              </a:solidFill>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0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0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4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p:txBody>
      </p:sp>
      <p:pic>
        <p:nvPicPr>
          <p:cNvPr id="6" name="Picture 5">
            <a:extLst>
              <a:ext uri="{FF2B5EF4-FFF2-40B4-BE49-F238E27FC236}">
                <a16:creationId xmlns:a16="http://schemas.microsoft.com/office/drawing/2014/main" id="{528743B6-0270-7112-D521-4EE05B06B4E8}"/>
              </a:ext>
            </a:extLst>
          </p:cNvPr>
          <p:cNvPicPr>
            <a:picLocks noChangeAspect="1"/>
          </p:cNvPicPr>
          <p:nvPr/>
        </p:nvPicPr>
        <p:blipFill>
          <a:blip r:embed="rId3"/>
          <a:stretch>
            <a:fillRect/>
          </a:stretch>
        </p:blipFill>
        <p:spPr>
          <a:xfrm>
            <a:off x="5433620" y="1321244"/>
            <a:ext cx="6758380" cy="4974536"/>
          </a:xfrm>
          <a:prstGeom prst="rect">
            <a:avLst/>
          </a:prstGeom>
        </p:spPr>
      </p:pic>
    </p:spTree>
    <p:extLst>
      <p:ext uri="{BB962C8B-B14F-4D97-AF65-F5344CB8AC3E}">
        <p14:creationId xmlns:p14="http://schemas.microsoft.com/office/powerpoint/2010/main" val="1807285630"/>
      </p:ext>
    </p:extLst>
  </p:cSld>
  <p:clrMapOvr>
    <a:masterClrMapping/>
  </p:clrMapOvr>
  <mc:AlternateContent xmlns:mc="http://schemas.openxmlformats.org/markup-compatibility/2006" xmlns:p14="http://schemas.microsoft.com/office/powerpoint/2010/main">
    <mc:Choice Requires="p14">
      <p:transition spd="slow" p14:dur="2000" advTm="52000"/>
    </mc:Choice>
    <mc:Fallback xmlns="">
      <p:transition spd="slow" advTm="52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C7093-12A0-4BEA-81AE-3229E2CF08C5}"/>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Completing the </a:t>
            </a:r>
            <a:r>
              <a:rPr lang="en-US" dirty="0" err="1">
                <a:latin typeface="Poppins SemiBold" panose="00000700000000000000" pitchFamily="2" charset="0"/>
                <a:cs typeface="Poppins SemiBold" panose="00000700000000000000" pitchFamily="2" charset="0"/>
              </a:rPr>
              <a:t>PrEP</a:t>
            </a:r>
            <a:r>
              <a:rPr lang="en-US" dirty="0">
                <a:latin typeface="Poppins SemiBold" panose="00000700000000000000" pitchFamily="2" charset="0"/>
                <a:cs typeface="Poppins SemiBold" panose="00000700000000000000" pitchFamily="2" charset="0"/>
              </a:rPr>
              <a:t>-it data template</a:t>
            </a:r>
            <a:endParaRPr lang="en-US" sz="3600" dirty="0">
              <a:latin typeface="Poppins SemiBold" panose="00000700000000000000" pitchFamily="2" charset="0"/>
              <a:cs typeface="Poppins SemiBold" panose="00000700000000000000" pitchFamily="2" charset="0"/>
            </a:endParaRPr>
          </a:p>
        </p:txBody>
      </p:sp>
      <p:sp>
        <p:nvSpPr>
          <p:cNvPr id="5" name="Content Placeholder 2">
            <a:extLst>
              <a:ext uri="{FF2B5EF4-FFF2-40B4-BE49-F238E27FC236}">
                <a16:creationId xmlns:a16="http://schemas.microsoft.com/office/drawing/2014/main" id="{0D59469B-AE06-97E0-1F5F-005466681F67}"/>
              </a:ext>
            </a:extLst>
          </p:cNvPr>
          <p:cNvSpPr txBox="1">
            <a:spLocks/>
          </p:cNvSpPr>
          <p:nvPr/>
        </p:nvSpPr>
        <p:spPr>
          <a:xfrm>
            <a:off x="284456" y="1348354"/>
            <a:ext cx="11479454" cy="5121461"/>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228600" marR="0" lvl="0" indent="-228600" algn="l" defTabSz="457200" rtl="0" eaLnBrk="1" fontAlgn="auto" latinLnBrk="0" hangingPunct="1">
              <a:lnSpc>
                <a:spcPct val="100000"/>
              </a:lnSpc>
              <a:spcBef>
                <a:spcPct val="20000"/>
              </a:spcBef>
              <a:spcAft>
                <a:spcPts val="600"/>
              </a:spcAft>
              <a:buClr>
                <a:srgbClr val="ED9D11"/>
              </a:buClr>
              <a:buSzTx/>
              <a:buFont typeface="+mj-lt"/>
              <a:buAutoNum type="arabicPeriod"/>
              <a:tabLst/>
              <a:defRPr/>
            </a:pPr>
            <a:endParaRPr kumimoji="0" lang="en-US" sz="1100" b="0" i="0" u="none" strike="noStrike" kern="1200" cap="none" spc="0" normalizeH="0" baseline="0" noProof="0">
              <a:ln>
                <a:noFill/>
              </a:ln>
              <a:solidFill>
                <a:srgbClr val="646464"/>
              </a:solidFill>
              <a:effectLst/>
              <a:uLnTx/>
              <a:uFillTx/>
              <a:latin typeface="Century Gothic" panose="020B0502020202020204"/>
              <a:ea typeface="+mn-ea"/>
              <a:cs typeface="+mn-cs"/>
            </a:endParaRPr>
          </a:p>
          <a:p>
            <a:pPr marL="0" marR="0" lvl="0" indent="0" algn="l" defTabSz="457200" rtl="0" eaLnBrk="1" fontAlgn="auto" latinLnBrk="0" hangingPunct="1">
              <a:lnSpc>
                <a:spcPct val="100000"/>
              </a:lnSpc>
              <a:spcBef>
                <a:spcPct val="20000"/>
              </a:spcBef>
              <a:spcAft>
                <a:spcPts val="600"/>
              </a:spcAft>
              <a:buClr>
                <a:srgbClr val="ED9D11"/>
              </a:buClr>
              <a:buSzTx/>
              <a:buFont typeface="Wingdings 2" charset="2"/>
              <a:buNone/>
              <a:tabLst/>
              <a:defRPr/>
            </a:pPr>
            <a:endParaRPr kumimoji="0" lang="en-US" sz="2200" b="0" i="0" u="none" strike="noStrike" kern="1200" cap="none" spc="0" normalizeH="0" baseline="0" noProof="0">
              <a:ln>
                <a:noFill/>
              </a:ln>
              <a:solidFill>
                <a:srgbClr val="646464"/>
              </a:solidFill>
              <a:effectLst/>
              <a:uLnTx/>
              <a:uFillTx/>
              <a:latin typeface="Century Gothic" panose="020B0502020202020204"/>
              <a:ea typeface="+mn-ea"/>
              <a:cs typeface="+mn-cs"/>
            </a:endParaRPr>
          </a:p>
          <a:p>
            <a:pPr marL="0" marR="0" lvl="0" indent="0" algn="l" defTabSz="457200" rtl="0" eaLnBrk="1" fontAlgn="auto" latinLnBrk="0" hangingPunct="1">
              <a:lnSpc>
                <a:spcPct val="100000"/>
              </a:lnSpc>
              <a:spcBef>
                <a:spcPct val="20000"/>
              </a:spcBef>
              <a:spcAft>
                <a:spcPts val="600"/>
              </a:spcAft>
              <a:buClr>
                <a:srgbClr val="ED9D11"/>
              </a:buClr>
              <a:buSzTx/>
              <a:buFont typeface="Wingdings 2" charset="2"/>
              <a:buNone/>
              <a:tabLst/>
              <a:defRPr/>
            </a:pPr>
            <a:endParaRPr kumimoji="0" lang="en-US" sz="1000" b="0" i="0" u="none" strike="noStrike" kern="1200" cap="none" spc="0" normalizeH="0" baseline="0" noProof="0">
              <a:ln>
                <a:noFill/>
              </a:ln>
              <a:solidFill>
                <a:srgbClr val="646464"/>
              </a:solidFill>
              <a:effectLst/>
              <a:uLnTx/>
              <a:uFillTx/>
              <a:latin typeface="Century Gothic" panose="020B0502020202020204"/>
              <a:ea typeface="+mn-ea"/>
              <a:cs typeface="+mn-cs"/>
            </a:endParaRPr>
          </a:p>
          <a:p>
            <a:pPr marL="0" marR="0" lvl="0" indent="0" algn="l" defTabSz="457200" rtl="0" eaLnBrk="1" fontAlgn="auto" latinLnBrk="0" hangingPunct="1">
              <a:lnSpc>
                <a:spcPct val="100000"/>
              </a:lnSpc>
              <a:spcBef>
                <a:spcPct val="20000"/>
              </a:spcBef>
              <a:spcAft>
                <a:spcPts val="600"/>
              </a:spcAft>
              <a:buClr>
                <a:srgbClr val="ED9D11"/>
              </a:buClr>
              <a:buSzTx/>
              <a:buFont typeface="Wingdings 2" charset="2"/>
              <a:buNone/>
              <a:tabLst/>
              <a:defRPr/>
            </a:pPr>
            <a:endParaRPr kumimoji="0" lang="en-US" sz="1400" b="0" i="0" u="none" strike="noStrike" kern="1200" cap="none" spc="0" normalizeH="0" baseline="0" noProof="0">
              <a:ln>
                <a:noFill/>
              </a:ln>
              <a:solidFill>
                <a:srgbClr val="646464"/>
              </a:solidFill>
              <a:effectLst/>
              <a:uLnTx/>
              <a:uFillTx/>
              <a:latin typeface="Century Gothic" panose="020B0502020202020204"/>
              <a:ea typeface="+mn-ea"/>
              <a:cs typeface="+mn-cs"/>
            </a:endParaRPr>
          </a:p>
        </p:txBody>
      </p:sp>
      <p:sp>
        <p:nvSpPr>
          <p:cNvPr id="11" name="Content Placeholder 2">
            <a:extLst>
              <a:ext uri="{FF2B5EF4-FFF2-40B4-BE49-F238E27FC236}">
                <a16:creationId xmlns:a16="http://schemas.microsoft.com/office/drawing/2014/main" id="{FA79BCE0-C31B-0F84-2C04-805620F323EE}"/>
              </a:ext>
            </a:extLst>
          </p:cNvPr>
          <p:cNvSpPr txBox="1">
            <a:spLocks/>
          </p:cNvSpPr>
          <p:nvPr/>
        </p:nvSpPr>
        <p:spPr>
          <a:xfrm>
            <a:off x="428090" y="1375464"/>
            <a:ext cx="10087510" cy="5121461"/>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0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Once the template is completed, save it </a:t>
            </a:r>
            <a:r>
              <a:rPr lang="en-US" sz="2400" dirty="0">
                <a:solidFill>
                  <a:srgbClr val="646464"/>
                </a:solidFill>
                <a:latin typeface="Calibri "/>
                <a:cs typeface="Poppins" panose="00000500000000000000" pitchFamily="2" charset="0"/>
              </a:rPr>
              <a:t>to your computer</a:t>
            </a:r>
          </a:p>
          <a:p>
            <a:pPr marL="0" marR="0" lvl="0" indent="0" algn="l" defTabSz="457200" rtl="0" eaLnBrk="1" fontAlgn="auto" latinLnBrk="0" hangingPunct="1">
              <a:lnSpc>
                <a:spcPct val="100000"/>
              </a:lnSpc>
              <a:spcBef>
                <a:spcPct val="20000"/>
              </a:spcBef>
              <a:spcAft>
                <a:spcPts val="600"/>
              </a:spcAft>
              <a:buClr>
                <a:srgbClr val="ED9D11"/>
              </a:buClr>
              <a:buSzTx/>
              <a:buNone/>
              <a:tabLst/>
              <a:defRPr/>
            </a:pPr>
            <a:endParaRPr lang="en-US" sz="1000" dirty="0">
              <a:solidFill>
                <a:srgbClr val="646464"/>
              </a:solidFill>
              <a:latin typeface="Calibri "/>
              <a:cs typeface="Poppins" panose="00000500000000000000" pitchFamily="2" charset="0"/>
            </a:endParaRPr>
          </a:p>
          <a:p>
            <a:pPr marL="0" marR="0" lvl="0" indent="0" algn="l" defTabSz="457200" rtl="0" eaLnBrk="1" fontAlgn="auto" latinLnBrk="0" hangingPunct="1">
              <a:lnSpc>
                <a:spcPct val="100000"/>
              </a:lnSpc>
              <a:spcBef>
                <a:spcPct val="20000"/>
              </a:spcBef>
              <a:spcAft>
                <a:spcPts val="600"/>
              </a:spcAft>
              <a:buClr>
                <a:srgbClr val="ED9D11"/>
              </a:buClr>
              <a:buSzTx/>
              <a:buNone/>
              <a:tabLst/>
              <a:defRPr/>
            </a:pPr>
            <a:endParaRPr lang="en-US" sz="500" dirty="0">
              <a:solidFill>
                <a:srgbClr val="646464"/>
              </a:solidFill>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On </a:t>
            </a:r>
            <a:r>
              <a:rPr kumimoji="0" lang="en-US" sz="2400" b="0" i="0" u="none" strike="noStrike" kern="1200" cap="none" spc="0" normalizeH="0" baseline="0" noProof="0" dirty="0" err="1">
                <a:ln>
                  <a:noFill/>
                </a:ln>
                <a:solidFill>
                  <a:srgbClr val="646464"/>
                </a:solidFill>
                <a:effectLst/>
                <a:uLnTx/>
                <a:uFillTx/>
                <a:latin typeface="Calibri "/>
                <a:cs typeface="Poppins" panose="00000500000000000000" pitchFamily="2" charset="0"/>
              </a:rPr>
              <a:t>PrEP</a:t>
            </a: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-it, click on</a:t>
            </a:r>
          </a:p>
          <a:p>
            <a:pPr marL="0" marR="0" lvl="0" indent="0" algn="l" defTabSz="457200" rtl="0" eaLnBrk="1" fontAlgn="auto" latinLnBrk="0" hangingPunct="1">
              <a:lnSpc>
                <a:spcPct val="100000"/>
              </a:lnSpc>
              <a:spcBef>
                <a:spcPct val="20000"/>
              </a:spcBef>
              <a:spcAft>
                <a:spcPts val="600"/>
              </a:spcAft>
              <a:buClr>
                <a:srgbClr val="ED9D11"/>
              </a:buClr>
              <a:buSzTx/>
              <a:buNone/>
              <a:tabLst/>
              <a:defRPr/>
            </a:pPr>
            <a:endParaRPr kumimoji="0" lang="en-US" sz="1000" b="1" i="1"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0" marR="0" lvl="0" indent="0" algn="l" defTabSz="457200" rtl="0" eaLnBrk="1" fontAlgn="auto" latinLnBrk="0" hangingPunct="1">
              <a:lnSpc>
                <a:spcPct val="100000"/>
              </a:lnSpc>
              <a:spcBef>
                <a:spcPct val="20000"/>
              </a:spcBef>
              <a:spcAft>
                <a:spcPts val="600"/>
              </a:spcAft>
              <a:buClr>
                <a:srgbClr val="ED9D11"/>
              </a:buClr>
              <a:buSzTx/>
              <a:buNone/>
              <a:tabLst/>
              <a:defRPr/>
            </a:pPr>
            <a:endParaRPr kumimoji="0" lang="en-US" sz="500" b="1" i="1"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400" u="none" strike="noStrike" kern="1200" cap="none" spc="0" normalizeH="0" baseline="0" noProof="0" dirty="0">
                <a:ln>
                  <a:noFill/>
                </a:ln>
                <a:solidFill>
                  <a:srgbClr val="646464"/>
                </a:solidFill>
                <a:effectLst/>
                <a:uLnTx/>
                <a:uFillTx/>
                <a:latin typeface="Calibri "/>
                <a:cs typeface="Poppins" panose="00000500000000000000" pitchFamily="2" charset="0"/>
              </a:rPr>
              <a:t>If uploaded successfully, you will see a pop-up notice to indicating that your template was uploaded </a:t>
            </a:r>
          </a:p>
          <a:p>
            <a:pPr marL="0" marR="0" lvl="0" indent="0" algn="l" defTabSz="457200" rtl="0" eaLnBrk="1" fontAlgn="auto" latinLnBrk="0" hangingPunct="1">
              <a:lnSpc>
                <a:spcPct val="100000"/>
              </a:lnSpc>
              <a:spcBef>
                <a:spcPct val="20000"/>
              </a:spcBef>
              <a:spcAft>
                <a:spcPts val="600"/>
              </a:spcAft>
              <a:buClr>
                <a:srgbClr val="ED9D11"/>
              </a:buClr>
              <a:buSzTx/>
              <a:buNone/>
              <a:tabLst/>
              <a:defRPr/>
            </a:pPr>
            <a:endParaRPr kumimoji="0" lang="en-US" sz="11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22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0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4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p:txBody>
      </p:sp>
      <p:pic>
        <p:nvPicPr>
          <p:cNvPr id="4" name="Picture 3">
            <a:extLst>
              <a:ext uri="{FF2B5EF4-FFF2-40B4-BE49-F238E27FC236}">
                <a16:creationId xmlns:a16="http://schemas.microsoft.com/office/drawing/2014/main" id="{2C3D5896-059C-74D0-7F48-07E10AE83D79}"/>
              </a:ext>
            </a:extLst>
          </p:cNvPr>
          <p:cNvPicPr>
            <a:picLocks noChangeAspect="1"/>
          </p:cNvPicPr>
          <p:nvPr/>
        </p:nvPicPr>
        <p:blipFill>
          <a:blip r:embed="rId3"/>
          <a:stretch>
            <a:fillRect/>
          </a:stretch>
        </p:blipFill>
        <p:spPr>
          <a:xfrm>
            <a:off x="3345483" y="2446791"/>
            <a:ext cx="4353459" cy="805264"/>
          </a:xfrm>
          <a:prstGeom prst="rect">
            <a:avLst/>
          </a:prstGeom>
        </p:spPr>
      </p:pic>
      <p:pic>
        <p:nvPicPr>
          <p:cNvPr id="6" name="Picture 5">
            <a:extLst>
              <a:ext uri="{FF2B5EF4-FFF2-40B4-BE49-F238E27FC236}">
                <a16:creationId xmlns:a16="http://schemas.microsoft.com/office/drawing/2014/main" id="{04555A66-8D06-1F77-8002-5E2CD492625B}"/>
              </a:ext>
            </a:extLst>
          </p:cNvPr>
          <p:cNvPicPr>
            <a:picLocks noChangeAspect="1"/>
          </p:cNvPicPr>
          <p:nvPr/>
        </p:nvPicPr>
        <p:blipFill>
          <a:blip r:embed="rId4"/>
          <a:stretch>
            <a:fillRect/>
          </a:stretch>
        </p:blipFill>
        <p:spPr>
          <a:xfrm>
            <a:off x="2925364" y="4444061"/>
            <a:ext cx="5092962" cy="2025754"/>
          </a:xfrm>
          <a:prstGeom prst="rect">
            <a:avLst/>
          </a:prstGeom>
        </p:spPr>
      </p:pic>
    </p:spTree>
    <p:extLst>
      <p:ext uri="{BB962C8B-B14F-4D97-AF65-F5344CB8AC3E}">
        <p14:creationId xmlns:p14="http://schemas.microsoft.com/office/powerpoint/2010/main" val="2536794996"/>
      </p:ext>
    </p:extLst>
  </p:cSld>
  <p:clrMapOvr>
    <a:masterClrMapping/>
  </p:clrMapOvr>
  <mc:AlternateContent xmlns:mc="http://schemas.openxmlformats.org/markup-compatibility/2006" xmlns:p14="http://schemas.microsoft.com/office/powerpoint/2010/main">
    <mc:Choice Requires="p14">
      <p:transition spd="slow" p14:dur="2000" advTm="20471"/>
    </mc:Choice>
    <mc:Fallback xmlns="">
      <p:transition spd="slow" advTm="20471"/>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EE8D03-AEEA-350E-2D59-8CB3FE624B94}"/>
              </a:ext>
            </a:extLst>
          </p:cNvPr>
          <p:cNvSpPr>
            <a:spLocks noGrp="1"/>
          </p:cNvSpPr>
          <p:nvPr>
            <p:ph idx="1"/>
          </p:nvPr>
        </p:nvSpPr>
        <p:spPr/>
        <p:txBody>
          <a:bodyPr/>
          <a:lstStyle/>
          <a:p>
            <a:pPr marL="0" indent="0">
              <a:buNone/>
            </a:pPr>
            <a:r>
              <a:rPr lang="en-US" dirty="0"/>
              <a:t>For more information on the functions within </a:t>
            </a:r>
            <a:r>
              <a:rPr lang="en-US" dirty="0" err="1"/>
              <a:t>PrEP</a:t>
            </a:r>
            <a:r>
              <a:rPr lang="en-US" dirty="0"/>
              <a:t>-it, join the </a:t>
            </a:r>
            <a:r>
              <a:rPr lang="en-US" b="1" dirty="0" err="1">
                <a:solidFill>
                  <a:schemeClr val="accent2"/>
                </a:solidFill>
              </a:rPr>
              <a:t>PrEP</a:t>
            </a:r>
            <a:r>
              <a:rPr lang="en-US" b="1" dirty="0">
                <a:solidFill>
                  <a:schemeClr val="accent2"/>
                </a:solidFill>
              </a:rPr>
              <a:t>-it Community of Practice </a:t>
            </a:r>
            <a:r>
              <a:rPr lang="en-US" dirty="0"/>
              <a:t>at:</a:t>
            </a:r>
          </a:p>
          <a:p>
            <a:pPr marL="0" indent="0">
              <a:buNone/>
            </a:pPr>
            <a:endParaRPr lang="en-US" sz="1000" dirty="0"/>
          </a:p>
          <a:p>
            <a:pPr marL="0" indent="0" algn="ctr">
              <a:buNone/>
            </a:pPr>
            <a:r>
              <a:rPr lang="en-US" sz="3000" dirty="0">
                <a:solidFill>
                  <a:schemeClr val="accent2"/>
                </a:solidFill>
                <a:latin typeface="Calibri "/>
                <a:cs typeface="Poppins" panose="00000500000000000000" pitchFamily="2" charset="0"/>
                <a:hlinkClick r:id="rId3"/>
              </a:rPr>
              <a:t>https://prep-it-community-of-practice.mn.co/</a:t>
            </a:r>
            <a:endParaRPr lang="en-US" sz="3000" dirty="0">
              <a:solidFill>
                <a:schemeClr val="accent2"/>
              </a:solidFill>
              <a:latin typeface="Calibri "/>
              <a:cs typeface="Poppins" panose="00000500000000000000" pitchFamily="2" charset="0"/>
            </a:endParaRPr>
          </a:p>
          <a:p>
            <a:pPr marL="0" indent="0" algn="ctr">
              <a:buNone/>
            </a:pPr>
            <a:endParaRPr lang="en-US" sz="1000" dirty="0">
              <a:solidFill>
                <a:schemeClr val="accent2"/>
              </a:solidFill>
              <a:latin typeface="Calibri "/>
              <a:cs typeface="Poppins" panose="00000500000000000000" pitchFamily="2" charset="0"/>
            </a:endParaRPr>
          </a:p>
          <a:p>
            <a:pPr marL="0" indent="0">
              <a:buNone/>
            </a:pPr>
            <a:endParaRPr lang="en-US" dirty="0">
              <a:solidFill>
                <a:schemeClr val="tx2"/>
              </a:solidFill>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sp>
        <p:nvSpPr>
          <p:cNvPr id="4" name="Title 3">
            <a:extLst>
              <a:ext uri="{FF2B5EF4-FFF2-40B4-BE49-F238E27FC236}">
                <a16:creationId xmlns:a16="http://schemas.microsoft.com/office/drawing/2014/main" id="{416E3F35-A342-D446-BC79-E39D6F08A93F}"/>
              </a:ext>
            </a:extLst>
          </p:cNvPr>
          <p:cNvSpPr>
            <a:spLocks noGrp="1"/>
          </p:cNvSpPr>
          <p:nvPr>
            <p:ph type="title"/>
          </p:nvPr>
        </p:nvSpPr>
        <p:spPr/>
        <p:txBody>
          <a:bodyPr/>
          <a:lstStyle/>
          <a:p>
            <a:r>
              <a:rPr lang="en-US" dirty="0"/>
              <a:t>Questions?</a:t>
            </a:r>
          </a:p>
        </p:txBody>
      </p:sp>
      <p:pic>
        <p:nvPicPr>
          <p:cNvPr id="6" name="Picture 5">
            <a:extLst>
              <a:ext uri="{FF2B5EF4-FFF2-40B4-BE49-F238E27FC236}">
                <a16:creationId xmlns:a16="http://schemas.microsoft.com/office/drawing/2014/main" id="{45000E29-9FA1-81AC-B217-1FA99B1C6651}"/>
              </a:ext>
            </a:extLst>
          </p:cNvPr>
          <p:cNvPicPr>
            <a:picLocks noChangeAspect="1"/>
          </p:cNvPicPr>
          <p:nvPr/>
        </p:nvPicPr>
        <p:blipFill>
          <a:blip r:embed="rId4"/>
          <a:stretch>
            <a:fillRect/>
          </a:stretch>
        </p:blipFill>
        <p:spPr>
          <a:xfrm>
            <a:off x="838200" y="3428999"/>
            <a:ext cx="9763125" cy="2524125"/>
          </a:xfrm>
          <a:prstGeom prst="rect">
            <a:avLst/>
          </a:prstGeom>
        </p:spPr>
      </p:pic>
    </p:spTree>
    <p:extLst>
      <p:ext uri="{BB962C8B-B14F-4D97-AF65-F5344CB8AC3E}">
        <p14:creationId xmlns:p14="http://schemas.microsoft.com/office/powerpoint/2010/main" val="3450386127"/>
      </p:ext>
    </p:extLst>
  </p:cSld>
  <p:clrMapOvr>
    <a:masterClrMapping/>
  </p:clrMapOvr>
  <mc:AlternateContent xmlns:mc="http://schemas.openxmlformats.org/markup-compatibility/2006" xmlns:p14="http://schemas.microsoft.com/office/powerpoint/2010/main">
    <mc:Choice Requires="p14">
      <p:transition spd="slow" p14:dur="2000" advTm="16000"/>
    </mc:Choice>
    <mc:Fallback xmlns="">
      <p:transition spd="slow" advTm="16000"/>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22.jpeg"/></Relationships>
</file>

<file path=ppt/theme/theme1.xml><?xml version="1.0" encoding="utf-8"?>
<a:theme xmlns:a="http://schemas.openxmlformats.org/drawingml/2006/main" name="MosaicColorThemeADJ">
  <a:themeElements>
    <a:clrScheme name="MOSAIC Template Colors">
      <a:dk1>
        <a:srgbClr val="625E58"/>
      </a:dk1>
      <a:lt1>
        <a:srgbClr val="FFFFFF"/>
      </a:lt1>
      <a:dk2>
        <a:srgbClr val="625E58"/>
      </a:dk2>
      <a:lt2>
        <a:srgbClr val="E7E6E6"/>
      </a:lt2>
      <a:accent1>
        <a:srgbClr val="29676B"/>
      </a:accent1>
      <a:accent2>
        <a:srgbClr val="AF3158"/>
      </a:accent2>
      <a:accent3>
        <a:srgbClr val="DE9F3B"/>
      </a:accent3>
      <a:accent4>
        <a:srgbClr val="645F59"/>
      </a:accent4>
      <a:accent5>
        <a:srgbClr val="50A849"/>
      </a:accent5>
      <a:accent6>
        <a:srgbClr val="919191"/>
      </a:accent6>
      <a:hlink>
        <a:srgbClr val="057AB2"/>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E44E04ED-FB5F-435A-9522-2ADC80DFB895}" vid="{FCBD714F-4460-46DD-AEAF-4BF9CF183CC8}"/>
    </a:ext>
  </a:extLst>
</a:theme>
</file>

<file path=ppt/theme/theme2.xml><?xml version="1.0" encoding="utf-8"?>
<a:theme xmlns:a="http://schemas.openxmlformats.org/drawingml/2006/main" name="Quotable">
  <a:themeElements>
    <a:clrScheme name="MOSAIC color palette">
      <a:dk1>
        <a:srgbClr val="FFFFFF"/>
      </a:dk1>
      <a:lt1>
        <a:srgbClr val="646464"/>
      </a:lt1>
      <a:dk2>
        <a:srgbClr val="FFFFFF"/>
      </a:dk2>
      <a:lt2>
        <a:srgbClr val="646464"/>
      </a:lt2>
      <a:accent1>
        <a:srgbClr val="00666B"/>
      </a:accent1>
      <a:accent2>
        <a:srgbClr val="ED9D11"/>
      </a:accent2>
      <a:accent3>
        <a:srgbClr val="C11F59"/>
      </a:accent3>
      <a:accent4>
        <a:srgbClr val="00666B"/>
      </a:accent4>
      <a:accent5>
        <a:srgbClr val="ED9D11"/>
      </a:accent5>
      <a:accent6>
        <a:srgbClr val="C11F59"/>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8F0ACE12F80A4794329C3456661B9E" ma:contentTypeVersion="22" ma:contentTypeDescription="Create a new document." ma:contentTypeScope="" ma:versionID="94afe1f3169ec5f8dfcc67b179ec9c78">
  <xsd:schema xmlns:xsd="http://www.w3.org/2001/XMLSchema" xmlns:xs="http://www.w3.org/2001/XMLSchema" xmlns:p="http://schemas.microsoft.com/office/2006/metadata/properties" xmlns:ns2="1865d82a-bf83-4eaa-817a-e97c662b7d46" xmlns:ns3="d35616bd-f3ab-4ee4-8f55-73cb5167d911" targetNamespace="http://schemas.microsoft.com/office/2006/metadata/properties" ma:root="true" ma:fieldsID="74b77f497480b4256a0773170f83c1b9" ns2:_="" ns3:_="">
    <xsd:import namespace="1865d82a-bf83-4eaa-817a-e97c662b7d46"/>
    <xsd:import namespace="d35616bd-f3ab-4ee4-8f55-73cb5167d91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NotesonUse" minOccurs="0"/>
                <xsd:element ref="ns2:Open_x0020_with_x0020_Seclor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65d82a-bf83-4eaa-817a-e97c662b7d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NotesonUse" ma:index="26" nillable="true" ma:displayName="Notes on Use" ma:format="Dropdown" ma:internalName="NotesonUse">
      <xsd:simpleType>
        <xsd:restriction base="dms:Note">
          <xsd:maxLength value="255"/>
        </xsd:restriction>
      </xsd:simpleType>
    </xsd:element>
    <xsd:element name="Open_x0020_with_x0020_Seclore" ma:index="27" nillable="true" ma:displayName="Open with Seclore" ma:hidden="true" ma:internalName="Open_x0020_with_x0020_Seclor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5616bd-f3ab-4ee4-8f55-73cb5167d91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44e5cab-ca8b-48ba-a99c-e62ef9b13973}" ma:internalName="TaxCatchAll" ma:showField="CatchAllData" ma:web="d35616bd-f3ab-4ee4-8f55-73cb5167d9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35616bd-f3ab-4ee4-8f55-73cb5167d911" xsi:nil="true"/>
    <lcf76f155ced4ddcb4097134ff3c332f xmlns="1865d82a-bf83-4eaa-817a-e97c662b7d46">
      <Terms xmlns="http://schemas.microsoft.com/office/infopath/2007/PartnerControls"/>
    </lcf76f155ced4ddcb4097134ff3c332f>
    <NotesonUse xmlns="1865d82a-bf83-4eaa-817a-e97c662b7d46" xsi:nil="true"/>
    <Open_x0020_with_x0020_Seclore xmlns="1865d82a-bf83-4eaa-817a-e97c662b7d4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5C82C6C-671F-492A-B5D9-1B64B86C682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65d82a-bf83-4eaa-817a-e97c662b7d46"/>
    <ds:schemaRef ds:uri="d35616bd-f3ab-4ee4-8f55-73cb5167d9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36EBD7C-FDA1-47A0-8E65-4816BEEBFFC4}">
  <ds:schemaRefs>
    <ds:schemaRef ds:uri="1865d82a-bf83-4eaa-817a-e97c662b7d46"/>
    <ds:schemaRef ds:uri="http://schemas.microsoft.com/office/2006/metadata/properties"/>
    <ds:schemaRef ds:uri="http://purl.org/dc/dcmitype/"/>
    <ds:schemaRef ds:uri="http://www.w3.org/XML/1998/namespace"/>
    <ds:schemaRef ds:uri="d35616bd-f3ab-4ee4-8f55-73cb5167d911"/>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43479079-273F-4AE9-85C4-98276B00939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MOSAIC_PPT Presentation Template_FINAL_Dec2022</Template>
  <TotalTime>8014</TotalTime>
  <Words>1606</Words>
  <Application>Microsoft Office PowerPoint</Application>
  <PresentationFormat>Widescreen</PresentationFormat>
  <Paragraphs>115</Paragraphs>
  <Slides>10</Slides>
  <Notes>10</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10</vt:i4>
      </vt:variant>
    </vt:vector>
  </HeadingPairs>
  <TitlesOfParts>
    <vt:vector size="23" baseType="lpstr">
      <vt:lpstr>Arial</vt:lpstr>
      <vt:lpstr>Calibri</vt:lpstr>
      <vt:lpstr>Calibri </vt:lpstr>
      <vt:lpstr>Calibri Light</vt:lpstr>
      <vt:lpstr>Century Gothic</vt:lpstr>
      <vt:lpstr>Gill Sans</vt:lpstr>
      <vt:lpstr>Poppins</vt:lpstr>
      <vt:lpstr>Poppins Medium</vt:lpstr>
      <vt:lpstr>Poppins SemiBold</vt:lpstr>
      <vt:lpstr>Wingdings</vt:lpstr>
      <vt:lpstr>Wingdings 2</vt:lpstr>
      <vt:lpstr>MosaicColorThemeADJ</vt:lpstr>
      <vt:lpstr>Quotable</vt:lpstr>
      <vt:lpstr>PrEP-it Instructional Presentations Module 2: Getting Started</vt:lpstr>
      <vt:lpstr>Instructional presentations</vt:lpstr>
      <vt:lpstr>PowerPoint Presentation</vt:lpstr>
      <vt:lpstr>Getting started</vt:lpstr>
      <vt:lpstr>Starting questions</vt:lpstr>
      <vt:lpstr>Generating and uploading data template</vt:lpstr>
      <vt:lpstr>Completing the PrEP-it data template</vt:lpstr>
      <vt:lpstr>Completing the PrEP-it data template</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PrEP-it  Commodities Forecasting</dc:title>
  <dc:creator>Nicole Bellows</dc:creator>
  <cp:lastModifiedBy>Katharine Kripke</cp:lastModifiedBy>
  <cp:revision>49</cp:revision>
  <dcterms:created xsi:type="dcterms:W3CDTF">2023-07-24T13:58:53Z</dcterms:created>
  <dcterms:modified xsi:type="dcterms:W3CDTF">2025-03-27T22:58:13Z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0x010100EA8F0ACE12F80A4794329C3456661B9E</vt:lpwstr>
  </property>
  <property fmtid="{D5CDD505-2E9C-101B-9397-08002B2CF9AE}" pid="3" name="MediaServiceImageTags">
    <vt:lpwstr/>
  </property>
</Properties>
</file>